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B9B1C2-0FD3-4D45-A268-845C53DB9665}">
  <a:tblStyle styleId="{31B9B1C2-0FD3-4D45-A268-845C53DB96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00904C-4FFB-465F-B277-E08975038BAF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4EF598F-581D-49DE-AF41-AA16A67D7E32}">
      <dgm:prSet/>
      <dgm:spPr/>
      <dgm:t>
        <a:bodyPr/>
        <a:lstStyle/>
        <a:p>
          <a:r>
            <a:rPr lang="en-US" b="0" i="0"/>
            <a:t>Linear Solve</a:t>
          </a:r>
          <a:endParaRPr lang="en-US"/>
        </a:p>
      </dgm:t>
    </dgm:pt>
    <dgm:pt modelId="{27498E88-01AD-43B1-B74C-2821F77F1B86}" type="parTrans" cxnId="{576A96BB-FC60-4274-B476-A1717D85008B}">
      <dgm:prSet/>
      <dgm:spPr/>
      <dgm:t>
        <a:bodyPr/>
        <a:lstStyle/>
        <a:p>
          <a:endParaRPr lang="en-US"/>
        </a:p>
      </dgm:t>
    </dgm:pt>
    <dgm:pt modelId="{A15DBB64-006D-4E10-BFEA-D07D3316EDE5}" type="sibTrans" cxnId="{576A96BB-FC60-4274-B476-A1717D85008B}">
      <dgm:prSet/>
      <dgm:spPr/>
      <dgm:t>
        <a:bodyPr/>
        <a:lstStyle/>
        <a:p>
          <a:endParaRPr lang="en-US"/>
        </a:p>
      </dgm:t>
    </dgm:pt>
    <dgm:pt modelId="{D8F4F1DB-F72E-44D8-8F04-EF8CA0EACD0C}">
      <dgm:prSet/>
      <dgm:spPr/>
      <dgm:t>
        <a:bodyPr/>
        <a:lstStyle/>
        <a:p>
          <a:r>
            <a:rPr lang="en-US" b="0" i="0"/>
            <a:t>All 3 of these functions are based on approximating a solution to a linear system</a:t>
          </a:r>
          <a:endParaRPr lang="en-US"/>
        </a:p>
      </dgm:t>
    </dgm:pt>
    <dgm:pt modelId="{3C6B8291-CB0F-491C-8527-C5B821873BA2}" type="parTrans" cxnId="{2FBCC2C7-5CC3-4012-84DD-D6C15C13B114}">
      <dgm:prSet/>
      <dgm:spPr/>
      <dgm:t>
        <a:bodyPr/>
        <a:lstStyle/>
        <a:p>
          <a:endParaRPr lang="en-US"/>
        </a:p>
      </dgm:t>
    </dgm:pt>
    <dgm:pt modelId="{A4ABF57F-868C-4930-8961-37B469696282}" type="sibTrans" cxnId="{2FBCC2C7-5CC3-4012-84DD-D6C15C13B114}">
      <dgm:prSet/>
      <dgm:spPr/>
      <dgm:t>
        <a:bodyPr/>
        <a:lstStyle/>
        <a:p>
          <a:endParaRPr lang="en-US"/>
        </a:p>
      </dgm:t>
    </dgm:pt>
    <dgm:pt modelId="{BED565A1-242B-458C-B766-3F3CAC8DCF73}">
      <dgm:prSet/>
      <dgm:spPr/>
      <dgm:t>
        <a:bodyPr/>
        <a:lstStyle/>
        <a:p>
          <a:r>
            <a:rPr lang="en-US" b="0" i="0"/>
            <a:t>Implements the Gauss-Seidel method →  iterative solver</a:t>
          </a:r>
          <a:endParaRPr lang="en-US"/>
        </a:p>
      </dgm:t>
    </dgm:pt>
    <dgm:pt modelId="{C962D680-A7EC-4891-B6E3-32B2A3822DF3}" type="parTrans" cxnId="{239D4F5B-23B5-4918-8525-CD766D4D1D19}">
      <dgm:prSet/>
      <dgm:spPr/>
      <dgm:t>
        <a:bodyPr/>
        <a:lstStyle/>
        <a:p>
          <a:endParaRPr lang="en-US"/>
        </a:p>
      </dgm:t>
    </dgm:pt>
    <dgm:pt modelId="{CAF3E63E-6CC5-41A2-B952-B13859F424DE}" type="sibTrans" cxnId="{239D4F5B-23B5-4918-8525-CD766D4D1D19}">
      <dgm:prSet/>
      <dgm:spPr/>
      <dgm:t>
        <a:bodyPr/>
        <a:lstStyle/>
        <a:p>
          <a:endParaRPr lang="en-US"/>
        </a:p>
      </dgm:t>
    </dgm:pt>
    <dgm:pt modelId="{4AB308F4-63FC-4393-9067-61D05B8AF1C3}">
      <dgm:prSet/>
      <dgm:spPr/>
      <dgm:t>
        <a:bodyPr/>
        <a:lstStyle/>
        <a:p>
          <a:r>
            <a:rPr lang="en-US" b="0" i="0"/>
            <a:t>Set bnd</a:t>
          </a:r>
          <a:endParaRPr lang="en-US"/>
        </a:p>
      </dgm:t>
    </dgm:pt>
    <dgm:pt modelId="{FB1D8287-446A-4D75-B3EA-8BDA90DAE450}" type="parTrans" cxnId="{D57F6404-E1BE-430A-9AD6-70C8A65D483F}">
      <dgm:prSet/>
      <dgm:spPr/>
      <dgm:t>
        <a:bodyPr/>
        <a:lstStyle/>
        <a:p>
          <a:endParaRPr lang="en-US"/>
        </a:p>
      </dgm:t>
    </dgm:pt>
    <dgm:pt modelId="{9B580A4A-F716-40C6-B401-E9F645CCCB41}" type="sibTrans" cxnId="{D57F6404-E1BE-430A-9AD6-70C8A65D483F}">
      <dgm:prSet/>
      <dgm:spPr/>
      <dgm:t>
        <a:bodyPr/>
        <a:lstStyle/>
        <a:p>
          <a:endParaRPr lang="en-US"/>
        </a:p>
      </dgm:t>
    </dgm:pt>
    <dgm:pt modelId="{A606AE8C-CAFD-4A80-82DE-C2F17BFBE21A}">
      <dgm:prSet/>
      <dgm:spPr/>
      <dgm:t>
        <a:bodyPr/>
        <a:lstStyle/>
        <a:p>
          <a:r>
            <a:rPr lang="en-US" b="0" i="0"/>
            <a:t>These functions all only deal with the inner part of the square</a:t>
          </a:r>
          <a:endParaRPr lang="en-US"/>
        </a:p>
      </dgm:t>
    </dgm:pt>
    <dgm:pt modelId="{8A898B10-F9B0-47E8-BED9-93F3F85ED374}" type="parTrans" cxnId="{E295A486-7F0D-4196-9612-882BCA2F8C49}">
      <dgm:prSet/>
      <dgm:spPr/>
      <dgm:t>
        <a:bodyPr/>
        <a:lstStyle/>
        <a:p>
          <a:endParaRPr lang="en-US"/>
        </a:p>
      </dgm:t>
    </dgm:pt>
    <dgm:pt modelId="{5BB2745E-F853-4336-B686-8499444D2087}" type="sibTrans" cxnId="{E295A486-7F0D-4196-9612-882BCA2F8C49}">
      <dgm:prSet/>
      <dgm:spPr/>
      <dgm:t>
        <a:bodyPr/>
        <a:lstStyle/>
        <a:p>
          <a:endParaRPr lang="en-US"/>
        </a:p>
      </dgm:t>
    </dgm:pt>
    <dgm:pt modelId="{11A258E9-DAA0-4A8D-893C-579DC05248C3}">
      <dgm:prSet/>
      <dgm:spPr/>
      <dgm:t>
        <a:bodyPr/>
        <a:lstStyle/>
        <a:p>
          <a:r>
            <a:rPr lang="en-US" b="0" i="0"/>
            <a:t>Set boundary sets the edges to be the opposite of the neighboring inner particle</a:t>
          </a:r>
          <a:endParaRPr lang="en-US"/>
        </a:p>
      </dgm:t>
    </dgm:pt>
    <dgm:pt modelId="{C5919408-E629-4C92-8F78-92C4AB1890D8}" type="parTrans" cxnId="{888CA564-39C4-44B5-ADD4-D0C11350CF59}">
      <dgm:prSet/>
      <dgm:spPr/>
      <dgm:t>
        <a:bodyPr/>
        <a:lstStyle/>
        <a:p>
          <a:endParaRPr lang="en-US"/>
        </a:p>
      </dgm:t>
    </dgm:pt>
    <dgm:pt modelId="{6073965E-FD42-4ECF-8F33-61B1F1AC2735}" type="sibTrans" cxnId="{888CA564-39C4-44B5-ADD4-D0C11350CF59}">
      <dgm:prSet/>
      <dgm:spPr/>
      <dgm:t>
        <a:bodyPr/>
        <a:lstStyle/>
        <a:p>
          <a:endParaRPr lang="en-US"/>
        </a:p>
      </dgm:t>
    </dgm:pt>
    <dgm:pt modelId="{F5E79CFC-DAF1-4EF2-AF7C-9EED671BFDBD}">
      <dgm:prSet/>
      <dgm:spPr/>
      <dgm:t>
        <a:bodyPr/>
        <a:lstStyle/>
        <a:p>
          <a:r>
            <a:rPr lang="en-US" b="0" i="0"/>
            <a:t>Gives the effect of bouncing off the walls</a:t>
          </a:r>
          <a:endParaRPr lang="en-US"/>
        </a:p>
      </dgm:t>
    </dgm:pt>
    <dgm:pt modelId="{70A955B8-EFDC-4EA9-A229-F83EE475E35F}" type="parTrans" cxnId="{FF7254C6-C551-4456-8F1F-99A46E8AAFD7}">
      <dgm:prSet/>
      <dgm:spPr/>
      <dgm:t>
        <a:bodyPr/>
        <a:lstStyle/>
        <a:p>
          <a:endParaRPr lang="en-US"/>
        </a:p>
      </dgm:t>
    </dgm:pt>
    <dgm:pt modelId="{C975BB52-827C-47B8-8AF2-802E4E3DEB09}" type="sibTrans" cxnId="{FF7254C6-C551-4456-8F1F-99A46E8AAFD7}">
      <dgm:prSet/>
      <dgm:spPr/>
      <dgm:t>
        <a:bodyPr/>
        <a:lstStyle/>
        <a:p>
          <a:endParaRPr lang="en-US"/>
        </a:p>
      </dgm:t>
    </dgm:pt>
    <dgm:pt modelId="{D71B6CE4-82C3-4B90-BD58-64B284604933}" type="pres">
      <dgm:prSet presAssocID="{B400904C-4FFB-465F-B277-E08975038BAF}" presName="vert0" presStyleCnt="0">
        <dgm:presLayoutVars>
          <dgm:dir/>
          <dgm:animOne val="branch"/>
          <dgm:animLvl val="lvl"/>
        </dgm:presLayoutVars>
      </dgm:prSet>
      <dgm:spPr/>
    </dgm:pt>
    <dgm:pt modelId="{F443FD49-B029-471E-87BA-3BEFE0C70D85}" type="pres">
      <dgm:prSet presAssocID="{14EF598F-581D-49DE-AF41-AA16A67D7E32}" presName="thickLine" presStyleLbl="alignNode1" presStyleIdx="0" presStyleCnt="2"/>
      <dgm:spPr/>
    </dgm:pt>
    <dgm:pt modelId="{D98EF89B-04D5-4BD6-B27D-B8B4D07286C8}" type="pres">
      <dgm:prSet presAssocID="{14EF598F-581D-49DE-AF41-AA16A67D7E32}" presName="horz1" presStyleCnt="0"/>
      <dgm:spPr/>
    </dgm:pt>
    <dgm:pt modelId="{66668395-2FDC-431C-913E-8AF38382B8A2}" type="pres">
      <dgm:prSet presAssocID="{14EF598F-581D-49DE-AF41-AA16A67D7E32}" presName="tx1" presStyleLbl="revTx" presStyleIdx="0" presStyleCnt="7"/>
      <dgm:spPr/>
    </dgm:pt>
    <dgm:pt modelId="{FE63B76E-D9B3-42A8-B46C-3907880F4C14}" type="pres">
      <dgm:prSet presAssocID="{14EF598F-581D-49DE-AF41-AA16A67D7E32}" presName="vert1" presStyleCnt="0"/>
      <dgm:spPr/>
    </dgm:pt>
    <dgm:pt modelId="{DECEC4C0-1867-4A1D-85B9-837484916ED6}" type="pres">
      <dgm:prSet presAssocID="{D8F4F1DB-F72E-44D8-8F04-EF8CA0EACD0C}" presName="vertSpace2a" presStyleCnt="0"/>
      <dgm:spPr/>
    </dgm:pt>
    <dgm:pt modelId="{0967F6BE-6159-4145-B624-EEF8A509B53D}" type="pres">
      <dgm:prSet presAssocID="{D8F4F1DB-F72E-44D8-8F04-EF8CA0EACD0C}" presName="horz2" presStyleCnt="0"/>
      <dgm:spPr/>
    </dgm:pt>
    <dgm:pt modelId="{EB0136BF-DAFF-45BF-8521-D8D21015101C}" type="pres">
      <dgm:prSet presAssocID="{D8F4F1DB-F72E-44D8-8F04-EF8CA0EACD0C}" presName="horzSpace2" presStyleCnt="0"/>
      <dgm:spPr/>
    </dgm:pt>
    <dgm:pt modelId="{D3F5243A-D91C-4C35-B29C-634872510B5C}" type="pres">
      <dgm:prSet presAssocID="{D8F4F1DB-F72E-44D8-8F04-EF8CA0EACD0C}" presName="tx2" presStyleLbl="revTx" presStyleIdx="1" presStyleCnt="7"/>
      <dgm:spPr/>
    </dgm:pt>
    <dgm:pt modelId="{CD89B8EE-D1C2-44D9-9A5D-FB4878BE4F76}" type="pres">
      <dgm:prSet presAssocID="{D8F4F1DB-F72E-44D8-8F04-EF8CA0EACD0C}" presName="vert2" presStyleCnt="0"/>
      <dgm:spPr/>
    </dgm:pt>
    <dgm:pt modelId="{AF87E56C-50EE-4F64-882A-404F5B34F527}" type="pres">
      <dgm:prSet presAssocID="{D8F4F1DB-F72E-44D8-8F04-EF8CA0EACD0C}" presName="thinLine2b" presStyleLbl="callout" presStyleIdx="0" presStyleCnt="5"/>
      <dgm:spPr/>
    </dgm:pt>
    <dgm:pt modelId="{FBD2D6EF-88D1-424F-B246-C5362BF770F6}" type="pres">
      <dgm:prSet presAssocID="{D8F4F1DB-F72E-44D8-8F04-EF8CA0EACD0C}" presName="vertSpace2b" presStyleCnt="0"/>
      <dgm:spPr/>
    </dgm:pt>
    <dgm:pt modelId="{CF729E3F-D51E-4387-8954-F8E479B94D39}" type="pres">
      <dgm:prSet presAssocID="{BED565A1-242B-458C-B766-3F3CAC8DCF73}" presName="horz2" presStyleCnt="0"/>
      <dgm:spPr/>
    </dgm:pt>
    <dgm:pt modelId="{B2DDB7D3-5FD2-45B0-A283-A32D61579F84}" type="pres">
      <dgm:prSet presAssocID="{BED565A1-242B-458C-B766-3F3CAC8DCF73}" presName="horzSpace2" presStyleCnt="0"/>
      <dgm:spPr/>
    </dgm:pt>
    <dgm:pt modelId="{FCE55E40-FC0C-4945-801C-9813EE1AA361}" type="pres">
      <dgm:prSet presAssocID="{BED565A1-242B-458C-B766-3F3CAC8DCF73}" presName="tx2" presStyleLbl="revTx" presStyleIdx="2" presStyleCnt="7"/>
      <dgm:spPr/>
    </dgm:pt>
    <dgm:pt modelId="{214CC6A8-FAED-481F-BAA0-7E242DBCE2EB}" type="pres">
      <dgm:prSet presAssocID="{BED565A1-242B-458C-B766-3F3CAC8DCF73}" presName="vert2" presStyleCnt="0"/>
      <dgm:spPr/>
    </dgm:pt>
    <dgm:pt modelId="{797EE38F-6858-466E-9A69-E43B8108B7E0}" type="pres">
      <dgm:prSet presAssocID="{BED565A1-242B-458C-B766-3F3CAC8DCF73}" presName="thinLine2b" presStyleLbl="callout" presStyleIdx="1" presStyleCnt="5"/>
      <dgm:spPr/>
    </dgm:pt>
    <dgm:pt modelId="{4C944787-64BF-4B32-BB2E-8E6309AB7D79}" type="pres">
      <dgm:prSet presAssocID="{BED565A1-242B-458C-B766-3F3CAC8DCF73}" presName="vertSpace2b" presStyleCnt="0"/>
      <dgm:spPr/>
    </dgm:pt>
    <dgm:pt modelId="{6066ED7B-B9EB-4BE1-908A-B02A61BAEE9C}" type="pres">
      <dgm:prSet presAssocID="{4AB308F4-63FC-4393-9067-61D05B8AF1C3}" presName="thickLine" presStyleLbl="alignNode1" presStyleIdx="1" presStyleCnt="2"/>
      <dgm:spPr/>
    </dgm:pt>
    <dgm:pt modelId="{26EEAF83-0D9F-4330-A86A-98C13973F22F}" type="pres">
      <dgm:prSet presAssocID="{4AB308F4-63FC-4393-9067-61D05B8AF1C3}" presName="horz1" presStyleCnt="0"/>
      <dgm:spPr/>
    </dgm:pt>
    <dgm:pt modelId="{1BB95BC1-6840-4AF6-82FE-EADFBA029EA6}" type="pres">
      <dgm:prSet presAssocID="{4AB308F4-63FC-4393-9067-61D05B8AF1C3}" presName="tx1" presStyleLbl="revTx" presStyleIdx="3" presStyleCnt="7"/>
      <dgm:spPr/>
    </dgm:pt>
    <dgm:pt modelId="{56A392EF-BA37-437A-A5D0-40215B4008A5}" type="pres">
      <dgm:prSet presAssocID="{4AB308F4-63FC-4393-9067-61D05B8AF1C3}" presName="vert1" presStyleCnt="0"/>
      <dgm:spPr/>
    </dgm:pt>
    <dgm:pt modelId="{23DBD86D-C5A8-46FC-8A18-2894D325EA27}" type="pres">
      <dgm:prSet presAssocID="{A606AE8C-CAFD-4A80-82DE-C2F17BFBE21A}" presName="vertSpace2a" presStyleCnt="0"/>
      <dgm:spPr/>
    </dgm:pt>
    <dgm:pt modelId="{37E768B1-A813-4059-9953-DFD07D5BC9C8}" type="pres">
      <dgm:prSet presAssocID="{A606AE8C-CAFD-4A80-82DE-C2F17BFBE21A}" presName="horz2" presStyleCnt="0"/>
      <dgm:spPr/>
    </dgm:pt>
    <dgm:pt modelId="{F207D78C-ED5E-4F67-92E0-2D9AC49779EE}" type="pres">
      <dgm:prSet presAssocID="{A606AE8C-CAFD-4A80-82DE-C2F17BFBE21A}" presName="horzSpace2" presStyleCnt="0"/>
      <dgm:spPr/>
    </dgm:pt>
    <dgm:pt modelId="{D241EBCB-4C9F-43CD-B4E8-08C00E80CCA4}" type="pres">
      <dgm:prSet presAssocID="{A606AE8C-CAFD-4A80-82DE-C2F17BFBE21A}" presName="tx2" presStyleLbl="revTx" presStyleIdx="4" presStyleCnt="7"/>
      <dgm:spPr/>
    </dgm:pt>
    <dgm:pt modelId="{290EA902-E119-4A27-A9B4-564D699B302E}" type="pres">
      <dgm:prSet presAssocID="{A606AE8C-CAFD-4A80-82DE-C2F17BFBE21A}" presName="vert2" presStyleCnt="0"/>
      <dgm:spPr/>
    </dgm:pt>
    <dgm:pt modelId="{078D0F69-A55E-4FEA-A384-5BA3571FE65B}" type="pres">
      <dgm:prSet presAssocID="{A606AE8C-CAFD-4A80-82DE-C2F17BFBE21A}" presName="thinLine2b" presStyleLbl="callout" presStyleIdx="2" presStyleCnt="5"/>
      <dgm:spPr/>
    </dgm:pt>
    <dgm:pt modelId="{6F09AD8A-3DFD-4BE3-AC0B-9D54D5DA3BA2}" type="pres">
      <dgm:prSet presAssocID="{A606AE8C-CAFD-4A80-82DE-C2F17BFBE21A}" presName="vertSpace2b" presStyleCnt="0"/>
      <dgm:spPr/>
    </dgm:pt>
    <dgm:pt modelId="{7EAA0938-E227-40CD-9E67-1EE18FB9D17F}" type="pres">
      <dgm:prSet presAssocID="{11A258E9-DAA0-4A8D-893C-579DC05248C3}" presName="horz2" presStyleCnt="0"/>
      <dgm:spPr/>
    </dgm:pt>
    <dgm:pt modelId="{56948E0E-58F1-4FF1-959C-D4BA5234BEBC}" type="pres">
      <dgm:prSet presAssocID="{11A258E9-DAA0-4A8D-893C-579DC05248C3}" presName="horzSpace2" presStyleCnt="0"/>
      <dgm:spPr/>
    </dgm:pt>
    <dgm:pt modelId="{D0A3A790-D435-4304-8129-0504C0C85A78}" type="pres">
      <dgm:prSet presAssocID="{11A258E9-DAA0-4A8D-893C-579DC05248C3}" presName="tx2" presStyleLbl="revTx" presStyleIdx="5" presStyleCnt="7"/>
      <dgm:spPr/>
    </dgm:pt>
    <dgm:pt modelId="{003EAC45-8391-464E-BAD6-EDAFAADEBFB9}" type="pres">
      <dgm:prSet presAssocID="{11A258E9-DAA0-4A8D-893C-579DC05248C3}" presName="vert2" presStyleCnt="0"/>
      <dgm:spPr/>
    </dgm:pt>
    <dgm:pt modelId="{72D32E71-6D95-4A0E-95DE-397CD32C8B52}" type="pres">
      <dgm:prSet presAssocID="{11A258E9-DAA0-4A8D-893C-579DC05248C3}" presName="thinLine2b" presStyleLbl="callout" presStyleIdx="3" presStyleCnt="5"/>
      <dgm:spPr/>
    </dgm:pt>
    <dgm:pt modelId="{6F7792FA-6FF0-4EB8-914E-86F770AD643B}" type="pres">
      <dgm:prSet presAssocID="{11A258E9-DAA0-4A8D-893C-579DC05248C3}" presName="vertSpace2b" presStyleCnt="0"/>
      <dgm:spPr/>
    </dgm:pt>
    <dgm:pt modelId="{E3C4298A-89D0-4DD0-A83A-83DB3363B860}" type="pres">
      <dgm:prSet presAssocID="{F5E79CFC-DAF1-4EF2-AF7C-9EED671BFDBD}" presName="horz2" presStyleCnt="0"/>
      <dgm:spPr/>
    </dgm:pt>
    <dgm:pt modelId="{ADC45BC2-C0CD-4CCD-907F-36D2E4B133F3}" type="pres">
      <dgm:prSet presAssocID="{F5E79CFC-DAF1-4EF2-AF7C-9EED671BFDBD}" presName="horzSpace2" presStyleCnt="0"/>
      <dgm:spPr/>
    </dgm:pt>
    <dgm:pt modelId="{4DA9D69B-61A7-44C2-8C1D-DBE9D5AB66D0}" type="pres">
      <dgm:prSet presAssocID="{F5E79CFC-DAF1-4EF2-AF7C-9EED671BFDBD}" presName="tx2" presStyleLbl="revTx" presStyleIdx="6" presStyleCnt="7"/>
      <dgm:spPr/>
    </dgm:pt>
    <dgm:pt modelId="{8B48DFBE-6A36-4275-96A0-A6BCFCAE016E}" type="pres">
      <dgm:prSet presAssocID="{F5E79CFC-DAF1-4EF2-AF7C-9EED671BFDBD}" presName="vert2" presStyleCnt="0"/>
      <dgm:spPr/>
    </dgm:pt>
    <dgm:pt modelId="{799C5564-064B-42FD-8504-D4482E7A28DB}" type="pres">
      <dgm:prSet presAssocID="{F5E79CFC-DAF1-4EF2-AF7C-9EED671BFDBD}" presName="thinLine2b" presStyleLbl="callout" presStyleIdx="4" presStyleCnt="5"/>
      <dgm:spPr/>
    </dgm:pt>
    <dgm:pt modelId="{A9C0D504-3451-47D6-8EFA-3AA792E07607}" type="pres">
      <dgm:prSet presAssocID="{F5E79CFC-DAF1-4EF2-AF7C-9EED671BFDBD}" presName="vertSpace2b" presStyleCnt="0"/>
      <dgm:spPr/>
    </dgm:pt>
  </dgm:ptLst>
  <dgm:cxnLst>
    <dgm:cxn modelId="{D57F6404-E1BE-430A-9AD6-70C8A65D483F}" srcId="{B400904C-4FFB-465F-B277-E08975038BAF}" destId="{4AB308F4-63FC-4393-9067-61D05B8AF1C3}" srcOrd="1" destOrd="0" parTransId="{FB1D8287-446A-4D75-B3EA-8BDA90DAE450}" sibTransId="{9B580A4A-F716-40C6-B401-E9F645CCCB41}"/>
    <dgm:cxn modelId="{7CF8B524-74A8-414B-B74B-B9E4B89EE00F}" type="presOf" srcId="{B400904C-4FFB-465F-B277-E08975038BAF}" destId="{D71B6CE4-82C3-4B90-BD58-64B284604933}" srcOrd="0" destOrd="0" presId="urn:microsoft.com/office/officeart/2008/layout/LinedList"/>
    <dgm:cxn modelId="{F4201439-010D-4295-B3C9-B217D8F2F6F7}" type="presOf" srcId="{D8F4F1DB-F72E-44D8-8F04-EF8CA0EACD0C}" destId="{D3F5243A-D91C-4C35-B29C-634872510B5C}" srcOrd="0" destOrd="0" presId="urn:microsoft.com/office/officeart/2008/layout/LinedList"/>
    <dgm:cxn modelId="{239D4F5B-23B5-4918-8525-CD766D4D1D19}" srcId="{14EF598F-581D-49DE-AF41-AA16A67D7E32}" destId="{BED565A1-242B-458C-B766-3F3CAC8DCF73}" srcOrd="1" destOrd="0" parTransId="{C962D680-A7EC-4891-B6E3-32B2A3822DF3}" sibTransId="{CAF3E63E-6CC5-41A2-B952-B13859F424DE}"/>
    <dgm:cxn modelId="{CD3B2163-A7DD-4851-A314-2C4609B9E0D4}" type="presOf" srcId="{4AB308F4-63FC-4393-9067-61D05B8AF1C3}" destId="{1BB95BC1-6840-4AF6-82FE-EADFBA029EA6}" srcOrd="0" destOrd="0" presId="urn:microsoft.com/office/officeart/2008/layout/LinedList"/>
    <dgm:cxn modelId="{888CA564-39C4-44B5-ADD4-D0C11350CF59}" srcId="{4AB308F4-63FC-4393-9067-61D05B8AF1C3}" destId="{11A258E9-DAA0-4A8D-893C-579DC05248C3}" srcOrd="1" destOrd="0" parTransId="{C5919408-E629-4C92-8F78-92C4AB1890D8}" sibTransId="{6073965E-FD42-4ECF-8F33-61B1F1AC2735}"/>
    <dgm:cxn modelId="{E295A486-7F0D-4196-9612-882BCA2F8C49}" srcId="{4AB308F4-63FC-4393-9067-61D05B8AF1C3}" destId="{A606AE8C-CAFD-4A80-82DE-C2F17BFBE21A}" srcOrd="0" destOrd="0" parTransId="{8A898B10-F9B0-47E8-BED9-93F3F85ED374}" sibTransId="{5BB2745E-F853-4336-B686-8499444D2087}"/>
    <dgm:cxn modelId="{CD00228A-A204-43C6-B00C-9F00861405D7}" type="presOf" srcId="{BED565A1-242B-458C-B766-3F3CAC8DCF73}" destId="{FCE55E40-FC0C-4945-801C-9813EE1AA361}" srcOrd="0" destOrd="0" presId="urn:microsoft.com/office/officeart/2008/layout/LinedList"/>
    <dgm:cxn modelId="{66A1D5A7-CB36-47AC-93D0-B0B456FDD248}" type="presOf" srcId="{11A258E9-DAA0-4A8D-893C-579DC05248C3}" destId="{D0A3A790-D435-4304-8129-0504C0C85A78}" srcOrd="0" destOrd="0" presId="urn:microsoft.com/office/officeart/2008/layout/LinedList"/>
    <dgm:cxn modelId="{97856CA8-ACC8-41EF-852D-15E49A0AD391}" type="presOf" srcId="{A606AE8C-CAFD-4A80-82DE-C2F17BFBE21A}" destId="{D241EBCB-4C9F-43CD-B4E8-08C00E80CCA4}" srcOrd="0" destOrd="0" presId="urn:microsoft.com/office/officeart/2008/layout/LinedList"/>
    <dgm:cxn modelId="{DC13D5AB-E313-4A95-B470-A34BB4441AFF}" type="presOf" srcId="{14EF598F-581D-49DE-AF41-AA16A67D7E32}" destId="{66668395-2FDC-431C-913E-8AF38382B8A2}" srcOrd="0" destOrd="0" presId="urn:microsoft.com/office/officeart/2008/layout/LinedList"/>
    <dgm:cxn modelId="{1BEF06AE-06E8-434E-A4C7-24AEFE7DF362}" type="presOf" srcId="{F5E79CFC-DAF1-4EF2-AF7C-9EED671BFDBD}" destId="{4DA9D69B-61A7-44C2-8C1D-DBE9D5AB66D0}" srcOrd="0" destOrd="0" presId="urn:microsoft.com/office/officeart/2008/layout/LinedList"/>
    <dgm:cxn modelId="{576A96BB-FC60-4274-B476-A1717D85008B}" srcId="{B400904C-4FFB-465F-B277-E08975038BAF}" destId="{14EF598F-581D-49DE-AF41-AA16A67D7E32}" srcOrd="0" destOrd="0" parTransId="{27498E88-01AD-43B1-B74C-2821F77F1B86}" sibTransId="{A15DBB64-006D-4E10-BFEA-D07D3316EDE5}"/>
    <dgm:cxn modelId="{FF7254C6-C551-4456-8F1F-99A46E8AAFD7}" srcId="{4AB308F4-63FC-4393-9067-61D05B8AF1C3}" destId="{F5E79CFC-DAF1-4EF2-AF7C-9EED671BFDBD}" srcOrd="2" destOrd="0" parTransId="{70A955B8-EFDC-4EA9-A229-F83EE475E35F}" sibTransId="{C975BB52-827C-47B8-8AF2-802E4E3DEB09}"/>
    <dgm:cxn modelId="{2FBCC2C7-5CC3-4012-84DD-D6C15C13B114}" srcId="{14EF598F-581D-49DE-AF41-AA16A67D7E32}" destId="{D8F4F1DB-F72E-44D8-8F04-EF8CA0EACD0C}" srcOrd="0" destOrd="0" parTransId="{3C6B8291-CB0F-491C-8527-C5B821873BA2}" sibTransId="{A4ABF57F-868C-4930-8961-37B469696282}"/>
    <dgm:cxn modelId="{E3DC6812-D97D-476B-8167-B09719D89034}" type="presParOf" srcId="{D71B6CE4-82C3-4B90-BD58-64B284604933}" destId="{F443FD49-B029-471E-87BA-3BEFE0C70D85}" srcOrd="0" destOrd="0" presId="urn:microsoft.com/office/officeart/2008/layout/LinedList"/>
    <dgm:cxn modelId="{9B1B24FE-E2FB-459C-8B68-307705177142}" type="presParOf" srcId="{D71B6CE4-82C3-4B90-BD58-64B284604933}" destId="{D98EF89B-04D5-4BD6-B27D-B8B4D07286C8}" srcOrd="1" destOrd="0" presId="urn:microsoft.com/office/officeart/2008/layout/LinedList"/>
    <dgm:cxn modelId="{984EAFCE-EFF7-45CA-8307-43AD73529CC0}" type="presParOf" srcId="{D98EF89B-04D5-4BD6-B27D-B8B4D07286C8}" destId="{66668395-2FDC-431C-913E-8AF38382B8A2}" srcOrd="0" destOrd="0" presId="urn:microsoft.com/office/officeart/2008/layout/LinedList"/>
    <dgm:cxn modelId="{7DE195D8-E743-468A-8A56-E6FAD2D06024}" type="presParOf" srcId="{D98EF89B-04D5-4BD6-B27D-B8B4D07286C8}" destId="{FE63B76E-D9B3-42A8-B46C-3907880F4C14}" srcOrd="1" destOrd="0" presId="urn:microsoft.com/office/officeart/2008/layout/LinedList"/>
    <dgm:cxn modelId="{1DF621A8-744B-4256-8744-5DB8042A13BB}" type="presParOf" srcId="{FE63B76E-D9B3-42A8-B46C-3907880F4C14}" destId="{DECEC4C0-1867-4A1D-85B9-837484916ED6}" srcOrd="0" destOrd="0" presId="urn:microsoft.com/office/officeart/2008/layout/LinedList"/>
    <dgm:cxn modelId="{64462098-5D33-4415-9A2D-3694E4ABAE16}" type="presParOf" srcId="{FE63B76E-D9B3-42A8-B46C-3907880F4C14}" destId="{0967F6BE-6159-4145-B624-EEF8A509B53D}" srcOrd="1" destOrd="0" presId="urn:microsoft.com/office/officeart/2008/layout/LinedList"/>
    <dgm:cxn modelId="{464C7227-05E4-4356-90EF-44B223A39C10}" type="presParOf" srcId="{0967F6BE-6159-4145-B624-EEF8A509B53D}" destId="{EB0136BF-DAFF-45BF-8521-D8D21015101C}" srcOrd="0" destOrd="0" presId="urn:microsoft.com/office/officeart/2008/layout/LinedList"/>
    <dgm:cxn modelId="{B5D9AE46-57DD-4A08-B04C-C5B51303A855}" type="presParOf" srcId="{0967F6BE-6159-4145-B624-EEF8A509B53D}" destId="{D3F5243A-D91C-4C35-B29C-634872510B5C}" srcOrd="1" destOrd="0" presId="urn:microsoft.com/office/officeart/2008/layout/LinedList"/>
    <dgm:cxn modelId="{FB2563D9-0B6D-4DA1-AA43-E5CB271CF815}" type="presParOf" srcId="{0967F6BE-6159-4145-B624-EEF8A509B53D}" destId="{CD89B8EE-D1C2-44D9-9A5D-FB4878BE4F76}" srcOrd="2" destOrd="0" presId="urn:microsoft.com/office/officeart/2008/layout/LinedList"/>
    <dgm:cxn modelId="{C165DA45-3434-49F4-98B4-AB0B5C33B31D}" type="presParOf" srcId="{FE63B76E-D9B3-42A8-B46C-3907880F4C14}" destId="{AF87E56C-50EE-4F64-882A-404F5B34F527}" srcOrd="2" destOrd="0" presId="urn:microsoft.com/office/officeart/2008/layout/LinedList"/>
    <dgm:cxn modelId="{04519564-D686-42A4-9CD3-A7E79046609A}" type="presParOf" srcId="{FE63B76E-D9B3-42A8-B46C-3907880F4C14}" destId="{FBD2D6EF-88D1-424F-B246-C5362BF770F6}" srcOrd="3" destOrd="0" presId="urn:microsoft.com/office/officeart/2008/layout/LinedList"/>
    <dgm:cxn modelId="{85EB0F56-ED48-4160-AE07-3365D2B9F4FE}" type="presParOf" srcId="{FE63B76E-D9B3-42A8-B46C-3907880F4C14}" destId="{CF729E3F-D51E-4387-8954-F8E479B94D39}" srcOrd="4" destOrd="0" presId="urn:microsoft.com/office/officeart/2008/layout/LinedList"/>
    <dgm:cxn modelId="{375D3854-02AB-451B-9BFA-BF0B50828309}" type="presParOf" srcId="{CF729E3F-D51E-4387-8954-F8E479B94D39}" destId="{B2DDB7D3-5FD2-45B0-A283-A32D61579F84}" srcOrd="0" destOrd="0" presId="urn:microsoft.com/office/officeart/2008/layout/LinedList"/>
    <dgm:cxn modelId="{4ECD3641-6FE9-4F76-84AD-B764582AFAF7}" type="presParOf" srcId="{CF729E3F-D51E-4387-8954-F8E479B94D39}" destId="{FCE55E40-FC0C-4945-801C-9813EE1AA361}" srcOrd="1" destOrd="0" presId="urn:microsoft.com/office/officeart/2008/layout/LinedList"/>
    <dgm:cxn modelId="{7A56625D-7C95-40DF-984A-9A0B2BD28CB2}" type="presParOf" srcId="{CF729E3F-D51E-4387-8954-F8E479B94D39}" destId="{214CC6A8-FAED-481F-BAA0-7E242DBCE2EB}" srcOrd="2" destOrd="0" presId="urn:microsoft.com/office/officeart/2008/layout/LinedList"/>
    <dgm:cxn modelId="{85CDDAE1-8446-4F1E-ABC0-E38F17295424}" type="presParOf" srcId="{FE63B76E-D9B3-42A8-B46C-3907880F4C14}" destId="{797EE38F-6858-466E-9A69-E43B8108B7E0}" srcOrd="5" destOrd="0" presId="urn:microsoft.com/office/officeart/2008/layout/LinedList"/>
    <dgm:cxn modelId="{CF4B5BA1-80A5-498C-B210-8FF9ACC4F045}" type="presParOf" srcId="{FE63B76E-D9B3-42A8-B46C-3907880F4C14}" destId="{4C944787-64BF-4B32-BB2E-8E6309AB7D79}" srcOrd="6" destOrd="0" presId="urn:microsoft.com/office/officeart/2008/layout/LinedList"/>
    <dgm:cxn modelId="{0F919401-3160-417D-9DBE-A15FB363C9C0}" type="presParOf" srcId="{D71B6CE4-82C3-4B90-BD58-64B284604933}" destId="{6066ED7B-B9EB-4BE1-908A-B02A61BAEE9C}" srcOrd="2" destOrd="0" presId="urn:microsoft.com/office/officeart/2008/layout/LinedList"/>
    <dgm:cxn modelId="{4F607A21-FD7E-4315-A789-A276CB45A736}" type="presParOf" srcId="{D71B6CE4-82C3-4B90-BD58-64B284604933}" destId="{26EEAF83-0D9F-4330-A86A-98C13973F22F}" srcOrd="3" destOrd="0" presId="urn:microsoft.com/office/officeart/2008/layout/LinedList"/>
    <dgm:cxn modelId="{51C3BCFD-32A3-4032-A2DB-09574871E582}" type="presParOf" srcId="{26EEAF83-0D9F-4330-A86A-98C13973F22F}" destId="{1BB95BC1-6840-4AF6-82FE-EADFBA029EA6}" srcOrd="0" destOrd="0" presId="urn:microsoft.com/office/officeart/2008/layout/LinedList"/>
    <dgm:cxn modelId="{AA23B639-F723-448A-A235-7134EF8DC061}" type="presParOf" srcId="{26EEAF83-0D9F-4330-A86A-98C13973F22F}" destId="{56A392EF-BA37-437A-A5D0-40215B4008A5}" srcOrd="1" destOrd="0" presId="urn:microsoft.com/office/officeart/2008/layout/LinedList"/>
    <dgm:cxn modelId="{A353D27B-CE62-4D53-929D-165D55036346}" type="presParOf" srcId="{56A392EF-BA37-437A-A5D0-40215B4008A5}" destId="{23DBD86D-C5A8-46FC-8A18-2894D325EA27}" srcOrd="0" destOrd="0" presId="urn:microsoft.com/office/officeart/2008/layout/LinedList"/>
    <dgm:cxn modelId="{82F48F33-A3F0-4E2D-8FC0-D9FA3EA179FA}" type="presParOf" srcId="{56A392EF-BA37-437A-A5D0-40215B4008A5}" destId="{37E768B1-A813-4059-9953-DFD07D5BC9C8}" srcOrd="1" destOrd="0" presId="urn:microsoft.com/office/officeart/2008/layout/LinedList"/>
    <dgm:cxn modelId="{D6CBB304-F9C0-4CEA-ADB0-B5CA59FBBDD5}" type="presParOf" srcId="{37E768B1-A813-4059-9953-DFD07D5BC9C8}" destId="{F207D78C-ED5E-4F67-92E0-2D9AC49779EE}" srcOrd="0" destOrd="0" presId="urn:microsoft.com/office/officeart/2008/layout/LinedList"/>
    <dgm:cxn modelId="{360EAC9C-BE69-472D-A99C-5D918B5B0C07}" type="presParOf" srcId="{37E768B1-A813-4059-9953-DFD07D5BC9C8}" destId="{D241EBCB-4C9F-43CD-B4E8-08C00E80CCA4}" srcOrd="1" destOrd="0" presId="urn:microsoft.com/office/officeart/2008/layout/LinedList"/>
    <dgm:cxn modelId="{FE0E70DE-F123-45EF-B011-95D2FF669140}" type="presParOf" srcId="{37E768B1-A813-4059-9953-DFD07D5BC9C8}" destId="{290EA902-E119-4A27-A9B4-564D699B302E}" srcOrd="2" destOrd="0" presId="urn:microsoft.com/office/officeart/2008/layout/LinedList"/>
    <dgm:cxn modelId="{06022660-06B7-421A-B264-B7B4D69F809A}" type="presParOf" srcId="{56A392EF-BA37-437A-A5D0-40215B4008A5}" destId="{078D0F69-A55E-4FEA-A384-5BA3571FE65B}" srcOrd="2" destOrd="0" presId="urn:microsoft.com/office/officeart/2008/layout/LinedList"/>
    <dgm:cxn modelId="{CDF65795-A8A5-47C8-99E4-E62A11CA5201}" type="presParOf" srcId="{56A392EF-BA37-437A-A5D0-40215B4008A5}" destId="{6F09AD8A-3DFD-4BE3-AC0B-9D54D5DA3BA2}" srcOrd="3" destOrd="0" presId="urn:microsoft.com/office/officeart/2008/layout/LinedList"/>
    <dgm:cxn modelId="{5CD403FE-F83E-479E-BD96-F614D2B12E38}" type="presParOf" srcId="{56A392EF-BA37-437A-A5D0-40215B4008A5}" destId="{7EAA0938-E227-40CD-9E67-1EE18FB9D17F}" srcOrd="4" destOrd="0" presId="urn:microsoft.com/office/officeart/2008/layout/LinedList"/>
    <dgm:cxn modelId="{10B1884E-DA14-41D2-8E52-8CD5FEE2F411}" type="presParOf" srcId="{7EAA0938-E227-40CD-9E67-1EE18FB9D17F}" destId="{56948E0E-58F1-4FF1-959C-D4BA5234BEBC}" srcOrd="0" destOrd="0" presId="urn:microsoft.com/office/officeart/2008/layout/LinedList"/>
    <dgm:cxn modelId="{D8E0DDCC-4C58-4CA3-8101-72C509488FCC}" type="presParOf" srcId="{7EAA0938-E227-40CD-9E67-1EE18FB9D17F}" destId="{D0A3A790-D435-4304-8129-0504C0C85A78}" srcOrd="1" destOrd="0" presId="urn:microsoft.com/office/officeart/2008/layout/LinedList"/>
    <dgm:cxn modelId="{7D38E514-FFEC-4C2A-B01F-7E663A4CC386}" type="presParOf" srcId="{7EAA0938-E227-40CD-9E67-1EE18FB9D17F}" destId="{003EAC45-8391-464E-BAD6-EDAFAADEBFB9}" srcOrd="2" destOrd="0" presId="urn:microsoft.com/office/officeart/2008/layout/LinedList"/>
    <dgm:cxn modelId="{12E4E6F3-707D-4A0B-9A09-48E9656BACFF}" type="presParOf" srcId="{56A392EF-BA37-437A-A5D0-40215B4008A5}" destId="{72D32E71-6D95-4A0E-95DE-397CD32C8B52}" srcOrd="5" destOrd="0" presId="urn:microsoft.com/office/officeart/2008/layout/LinedList"/>
    <dgm:cxn modelId="{3476B1AD-B104-487F-A849-F2100A4E2C6C}" type="presParOf" srcId="{56A392EF-BA37-437A-A5D0-40215B4008A5}" destId="{6F7792FA-6FF0-4EB8-914E-86F770AD643B}" srcOrd="6" destOrd="0" presId="urn:microsoft.com/office/officeart/2008/layout/LinedList"/>
    <dgm:cxn modelId="{9BD0368C-559E-4575-BBD1-DC51822EB17B}" type="presParOf" srcId="{56A392EF-BA37-437A-A5D0-40215B4008A5}" destId="{E3C4298A-89D0-4DD0-A83A-83DB3363B860}" srcOrd="7" destOrd="0" presId="urn:microsoft.com/office/officeart/2008/layout/LinedList"/>
    <dgm:cxn modelId="{BD7CA8AD-51AE-4DA7-A7DD-EF939D6589C7}" type="presParOf" srcId="{E3C4298A-89D0-4DD0-A83A-83DB3363B860}" destId="{ADC45BC2-C0CD-4CCD-907F-36D2E4B133F3}" srcOrd="0" destOrd="0" presId="urn:microsoft.com/office/officeart/2008/layout/LinedList"/>
    <dgm:cxn modelId="{90DDC9E1-33B7-41B0-A46E-A3F85CF0040A}" type="presParOf" srcId="{E3C4298A-89D0-4DD0-A83A-83DB3363B860}" destId="{4DA9D69B-61A7-44C2-8C1D-DBE9D5AB66D0}" srcOrd="1" destOrd="0" presId="urn:microsoft.com/office/officeart/2008/layout/LinedList"/>
    <dgm:cxn modelId="{69EE0D6B-75FA-4C21-8027-BC9368562A8C}" type="presParOf" srcId="{E3C4298A-89D0-4DD0-A83A-83DB3363B860}" destId="{8B48DFBE-6A36-4275-96A0-A6BCFCAE016E}" srcOrd="2" destOrd="0" presId="urn:microsoft.com/office/officeart/2008/layout/LinedList"/>
    <dgm:cxn modelId="{8DE36C4B-7AA7-45C8-9AD8-BBD89F9B80C4}" type="presParOf" srcId="{56A392EF-BA37-437A-A5D0-40215B4008A5}" destId="{799C5564-064B-42FD-8504-D4482E7A28DB}" srcOrd="8" destOrd="0" presId="urn:microsoft.com/office/officeart/2008/layout/LinedList"/>
    <dgm:cxn modelId="{7ED418B0-1126-4524-9844-4F92E4867CB8}" type="presParOf" srcId="{56A392EF-BA37-437A-A5D0-40215B4008A5}" destId="{A9C0D504-3451-47D6-8EFA-3AA792E07607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AE266F6-4F09-40B0-AB82-1620994DC8B9}" type="doc">
      <dgm:prSet loTypeId="urn:microsoft.com/office/officeart/2005/8/layout/hierarchy2" loCatId="hierarchy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5C1D77C-4FD7-4AEB-839A-81F180A7F492}">
      <dgm:prSet/>
      <dgm:spPr/>
      <dgm:t>
        <a:bodyPr/>
        <a:lstStyle/>
        <a:p>
          <a:r>
            <a:rPr lang="en-US" b="0" i="0"/>
            <a:t>1 draw call for 1000s of objects</a:t>
          </a:r>
          <a:endParaRPr lang="en-US"/>
        </a:p>
      </dgm:t>
    </dgm:pt>
    <dgm:pt modelId="{A98FBED5-CD5D-459A-B5CA-F20921BB0C88}" type="parTrans" cxnId="{6790EA01-4223-4FEF-84FE-172E24B00F80}">
      <dgm:prSet/>
      <dgm:spPr/>
      <dgm:t>
        <a:bodyPr/>
        <a:lstStyle/>
        <a:p>
          <a:endParaRPr lang="en-US"/>
        </a:p>
      </dgm:t>
    </dgm:pt>
    <dgm:pt modelId="{595A4753-EA21-4C34-9F15-F4CDCFB5DAA9}" type="sibTrans" cxnId="{6790EA01-4223-4FEF-84FE-172E24B00F80}">
      <dgm:prSet/>
      <dgm:spPr/>
      <dgm:t>
        <a:bodyPr/>
        <a:lstStyle/>
        <a:p>
          <a:endParaRPr lang="en-US"/>
        </a:p>
      </dgm:t>
    </dgm:pt>
    <dgm:pt modelId="{AA91AB3B-25F4-4FFD-94D9-E0B58F81F33F}">
      <dgm:prSet/>
      <dgm:spPr/>
      <dgm:t>
        <a:bodyPr/>
        <a:lstStyle/>
        <a:p>
          <a:r>
            <a:rPr lang="en-US" b="0" i="0"/>
            <a:t>Requires:</a:t>
          </a:r>
          <a:endParaRPr lang="en-US"/>
        </a:p>
      </dgm:t>
    </dgm:pt>
    <dgm:pt modelId="{B2071A3A-64D6-4CD3-ACDB-C1B48ADB7251}" type="parTrans" cxnId="{B4A571BF-BE84-4B90-A3F3-B8BE919E27DE}">
      <dgm:prSet/>
      <dgm:spPr/>
      <dgm:t>
        <a:bodyPr/>
        <a:lstStyle/>
        <a:p>
          <a:endParaRPr lang="en-US"/>
        </a:p>
      </dgm:t>
    </dgm:pt>
    <dgm:pt modelId="{0C3379B1-C26A-4CB6-90DE-4EA6337043A6}" type="sibTrans" cxnId="{B4A571BF-BE84-4B90-A3F3-B8BE919E27DE}">
      <dgm:prSet/>
      <dgm:spPr/>
      <dgm:t>
        <a:bodyPr/>
        <a:lstStyle/>
        <a:p>
          <a:endParaRPr lang="en-US"/>
        </a:p>
      </dgm:t>
    </dgm:pt>
    <dgm:pt modelId="{AE64C1C3-92F3-4DE7-8125-5A6791B1B425}">
      <dgm:prSet/>
      <dgm:spPr/>
      <dgm:t>
        <a:bodyPr/>
        <a:lstStyle/>
        <a:p>
          <a:r>
            <a:rPr lang="en-US" b="0" i="0"/>
            <a:t>Shape vertices</a:t>
          </a:r>
          <a:endParaRPr lang="en-US"/>
        </a:p>
      </dgm:t>
    </dgm:pt>
    <dgm:pt modelId="{7AA43657-BD28-41C9-954B-0C9958C39F33}" type="parTrans" cxnId="{3141D3DD-D5F8-4BC9-9274-1C09C6010463}">
      <dgm:prSet/>
      <dgm:spPr/>
      <dgm:t>
        <a:bodyPr/>
        <a:lstStyle/>
        <a:p>
          <a:endParaRPr lang="en-US"/>
        </a:p>
      </dgm:t>
    </dgm:pt>
    <dgm:pt modelId="{88530980-7611-4AA1-8F67-9ED2E75643E0}" type="sibTrans" cxnId="{3141D3DD-D5F8-4BC9-9274-1C09C6010463}">
      <dgm:prSet/>
      <dgm:spPr/>
      <dgm:t>
        <a:bodyPr/>
        <a:lstStyle/>
        <a:p>
          <a:endParaRPr lang="en-US"/>
        </a:p>
      </dgm:t>
    </dgm:pt>
    <dgm:pt modelId="{89FC0E75-AF86-46EE-A541-BBFE32FE450E}">
      <dgm:prSet/>
      <dgm:spPr/>
      <dgm:t>
        <a:bodyPr/>
        <a:lstStyle/>
        <a:p>
          <a:r>
            <a:rPr lang="en-US" b="0" i="0"/>
            <a:t>Transformation matrices per instance</a:t>
          </a:r>
          <a:endParaRPr lang="en-US"/>
        </a:p>
      </dgm:t>
    </dgm:pt>
    <dgm:pt modelId="{BAE94949-C880-488C-A1D2-7A35208CF315}" type="parTrans" cxnId="{0EA55635-B7F1-4464-B370-9282D74B0B01}">
      <dgm:prSet/>
      <dgm:spPr/>
      <dgm:t>
        <a:bodyPr/>
        <a:lstStyle/>
        <a:p>
          <a:endParaRPr lang="en-US"/>
        </a:p>
      </dgm:t>
    </dgm:pt>
    <dgm:pt modelId="{A2B19114-3E45-4671-94E1-E1CC5DDAECC3}" type="sibTrans" cxnId="{0EA55635-B7F1-4464-B370-9282D74B0B01}">
      <dgm:prSet/>
      <dgm:spPr/>
      <dgm:t>
        <a:bodyPr/>
        <a:lstStyle/>
        <a:p>
          <a:endParaRPr lang="en-US"/>
        </a:p>
      </dgm:t>
    </dgm:pt>
    <dgm:pt modelId="{9F14D19C-D4E0-41AD-8E0D-E133EC9611FA}">
      <dgm:prSet/>
      <dgm:spPr/>
      <dgm:t>
        <a:bodyPr/>
        <a:lstStyle/>
        <a:p>
          <a:r>
            <a:rPr lang="en-US" b="0" i="0"/>
            <a:t>Colors per instance</a:t>
          </a:r>
          <a:endParaRPr lang="en-US"/>
        </a:p>
      </dgm:t>
    </dgm:pt>
    <dgm:pt modelId="{462598B3-3E56-4BB8-93FC-7AC4074FD707}" type="parTrans" cxnId="{BD87739F-9BA9-42C0-A66B-5C88E1C8E0E1}">
      <dgm:prSet/>
      <dgm:spPr/>
      <dgm:t>
        <a:bodyPr/>
        <a:lstStyle/>
        <a:p>
          <a:endParaRPr lang="en-US"/>
        </a:p>
      </dgm:t>
    </dgm:pt>
    <dgm:pt modelId="{11F8E621-8ABF-48D0-959F-5DAD11414744}" type="sibTrans" cxnId="{BD87739F-9BA9-42C0-A66B-5C88E1C8E0E1}">
      <dgm:prSet/>
      <dgm:spPr/>
      <dgm:t>
        <a:bodyPr/>
        <a:lstStyle/>
        <a:p>
          <a:endParaRPr lang="en-US"/>
        </a:p>
      </dgm:t>
    </dgm:pt>
    <dgm:pt modelId="{6872D217-E242-44AF-B453-D8350457E258}" type="pres">
      <dgm:prSet presAssocID="{1AE266F6-4F09-40B0-AB82-1620994DC8B9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B7550A7-0D1E-4F58-B88F-F7EB48B64FCC}" type="pres">
      <dgm:prSet presAssocID="{15C1D77C-4FD7-4AEB-839A-81F180A7F492}" presName="root1" presStyleCnt="0"/>
      <dgm:spPr/>
    </dgm:pt>
    <dgm:pt modelId="{EF00A3E1-2DED-4EB7-A617-C5F5AEADD0FB}" type="pres">
      <dgm:prSet presAssocID="{15C1D77C-4FD7-4AEB-839A-81F180A7F492}" presName="LevelOneTextNode" presStyleLbl="node0" presStyleIdx="0" presStyleCnt="2">
        <dgm:presLayoutVars>
          <dgm:chPref val="3"/>
        </dgm:presLayoutVars>
      </dgm:prSet>
      <dgm:spPr/>
    </dgm:pt>
    <dgm:pt modelId="{3E3E1F30-3022-41C7-8A5E-7C031224A811}" type="pres">
      <dgm:prSet presAssocID="{15C1D77C-4FD7-4AEB-839A-81F180A7F492}" presName="level2hierChild" presStyleCnt="0"/>
      <dgm:spPr/>
    </dgm:pt>
    <dgm:pt modelId="{8DAD515D-5ADD-4F15-8464-8A27F6F16EB9}" type="pres">
      <dgm:prSet presAssocID="{AA91AB3B-25F4-4FFD-94D9-E0B58F81F33F}" presName="root1" presStyleCnt="0"/>
      <dgm:spPr/>
    </dgm:pt>
    <dgm:pt modelId="{D09E4F76-0A5E-4DF8-BCC6-9201C22B6189}" type="pres">
      <dgm:prSet presAssocID="{AA91AB3B-25F4-4FFD-94D9-E0B58F81F33F}" presName="LevelOneTextNode" presStyleLbl="node0" presStyleIdx="1" presStyleCnt="2">
        <dgm:presLayoutVars>
          <dgm:chPref val="3"/>
        </dgm:presLayoutVars>
      </dgm:prSet>
      <dgm:spPr/>
    </dgm:pt>
    <dgm:pt modelId="{0D454713-D909-4D5F-8AE5-3F6F0C4B1891}" type="pres">
      <dgm:prSet presAssocID="{AA91AB3B-25F4-4FFD-94D9-E0B58F81F33F}" presName="level2hierChild" presStyleCnt="0"/>
      <dgm:spPr/>
    </dgm:pt>
    <dgm:pt modelId="{88CC9D7E-9DF1-44F4-A15B-5314DA200A0C}" type="pres">
      <dgm:prSet presAssocID="{7AA43657-BD28-41C9-954B-0C9958C39F33}" presName="conn2-1" presStyleLbl="parChTrans1D2" presStyleIdx="0" presStyleCnt="3"/>
      <dgm:spPr/>
    </dgm:pt>
    <dgm:pt modelId="{5B5E7C04-F448-4D5C-978F-BA2CF4C29DF5}" type="pres">
      <dgm:prSet presAssocID="{7AA43657-BD28-41C9-954B-0C9958C39F33}" presName="connTx" presStyleLbl="parChTrans1D2" presStyleIdx="0" presStyleCnt="3"/>
      <dgm:spPr/>
    </dgm:pt>
    <dgm:pt modelId="{B12F17B9-DA17-4AB5-AC7E-12A6F5ED0233}" type="pres">
      <dgm:prSet presAssocID="{AE64C1C3-92F3-4DE7-8125-5A6791B1B425}" presName="root2" presStyleCnt="0"/>
      <dgm:spPr/>
    </dgm:pt>
    <dgm:pt modelId="{7C5797D3-6BC6-4BF9-BAC0-B9ACF08EB632}" type="pres">
      <dgm:prSet presAssocID="{AE64C1C3-92F3-4DE7-8125-5A6791B1B425}" presName="LevelTwoTextNode" presStyleLbl="node2" presStyleIdx="0" presStyleCnt="3">
        <dgm:presLayoutVars>
          <dgm:chPref val="3"/>
        </dgm:presLayoutVars>
      </dgm:prSet>
      <dgm:spPr/>
    </dgm:pt>
    <dgm:pt modelId="{2AF3037C-A605-4458-BDBB-8D3973E06F34}" type="pres">
      <dgm:prSet presAssocID="{AE64C1C3-92F3-4DE7-8125-5A6791B1B425}" presName="level3hierChild" presStyleCnt="0"/>
      <dgm:spPr/>
    </dgm:pt>
    <dgm:pt modelId="{5506EDAE-F379-42D6-A2D6-68BEC01D7AD7}" type="pres">
      <dgm:prSet presAssocID="{BAE94949-C880-488C-A1D2-7A35208CF315}" presName="conn2-1" presStyleLbl="parChTrans1D2" presStyleIdx="1" presStyleCnt="3"/>
      <dgm:spPr/>
    </dgm:pt>
    <dgm:pt modelId="{5CA3D21E-69A0-4052-88F3-72E4858C562A}" type="pres">
      <dgm:prSet presAssocID="{BAE94949-C880-488C-A1D2-7A35208CF315}" presName="connTx" presStyleLbl="parChTrans1D2" presStyleIdx="1" presStyleCnt="3"/>
      <dgm:spPr/>
    </dgm:pt>
    <dgm:pt modelId="{127F12D2-2A8C-4511-AEA1-0401C1B98CA1}" type="pres">
      <dgm:prSet presAssocID="{89FC0E75-AF86-46EE-A541-BBFE32FE450E}" presName="root2" presStyleCnt="0"/>
      <dgm:spPr/>
    </dgm:pt>
    <dgm:pt modelId="{0D270A70-D769-4123-9318-37A0D405A4B4}" type="pres">
      <dgm:prSet presAssocID="{89FC0E75-AF86-46EE-A541-BBFE32FE450E}" presName="LevelTwoTextNode" presStyleLbl="node2" presStyleIdx="1" presStyleCnt="3">
        <dgm:presLayoutVars>
          <dgm:chPref val="3"/>
        </dgm:presLayoutVars>
      </dgm:prSet>
      <dgm:spPr/>
    </dgm:pt>
    <dgm:pt modelId="{2F08E44F-D0E4-4D68-82CB-83F6BB5BF733}" type="pres">
      <dgm:prSet presAssocID="{89FC0E75-AF86-46EE-A541-BBFE32FE450E}" presName="level3hierChild" presStyleCnt="0"/>
      <dgm:spPr/>
    </dgm:pt>
    <dgm:pt modelId="{46C0F166-DF77-4B44-ABB1-A479C47F929A}" type="pres">
      <dgm:prSet presAssocID="{462598B3-3E56-4BB8-93FC-7AC4074FD707}" presName="conn2-1" presStyleLbl="parChTrans1D2" presStyleIdx="2" presStyleCnt="3"/>
      <dgm:spPr/>
    </dgm:pt>
    <dgm:pt modelId="{CEFC902A-2F55-4E8E-90B8-37EB27647F2A}" type="pres">
      <dgm:prSet presAssocID="{462598B3-3E56-4BB8-93FC-7AC4074FD707}" presName="connTx" presStyleLbl="parChTrans1D2" presStyleIdx="2" presStyleCnt="3"/>
      <dgm:spPr/>
    </dgm:pt>
    <dgm:pt modelId="{09597B57-1967-4C89-8DFA-20CF922090F4}" type="pres">
      <dgm:prSet presAssocID="{9F14D19C-D4E0-41AD-8E0D-E133EC9611FA}" presName="root2" presStyleCnt="0"/>
      <dgm:spPr/>
    </dgm:pt>
    <dgm:pt modelId="{B7E12FE2-959C-4AE2-9F8D-CA88CBD999E4}" type="pres">
      <dgm:prSet presAssocID="{9F14D19C-D4E0-41AD-8E0D-E133EC9611FA}" presName="LevelTwoTextNode" presStyleLbl="node2" presStyleIdx="2" presStyleCnt="3">
        <dgm:presLayoutVars>
          <dgm:chPref val="3"/>
        </dgm:presLayoutVars>
      </dgm:prSet>
      <dgm:spPr/>
    </dgm:pt>
    <dgm:pt modelId="{0407DB6E-F7D4-47E5-9D6C-CBA6A6E0A5CD}" type="pres">
      <dgm:prSet presAssocID="{9F14D19C-D4E0-41AD-8E0D-E133EC9611FA}" presName="level3hierChild" presStyleCnt="0"/>
      <dgm:spPr/>
    </dgm:pt>
  </dgm:ptLst>
  <dgm:cxnLst>
    <dgm:cxn modelId="{6790EA01-4223-4FEF-84FE-172E24B00F80}" srcId="{1AE266F6-4F09-40B0-AB82-1620994DC8B9}" destId="{15C1D77C-4FD7-4AEB-839A-81F180A7F492}" srcOrd="0" destOrd="0" parTransId="{A98FBED5-CD5D-459A-B5CA-F20921BB0C88}" sibTransId="{595A4753-EA21-4C34-9F15-F4CDCFB5DAA9}"/>
    <dgm:cxn modelId="{9BFEDD1A-558F-4B8C-87FE-7D072C2E3313}" type="presOf" srcId="{9F14D19C-D4E0-41AD-8E0D-E133EC9611FA}" destId="{B7E12FE2-959C-4AE2-9F8D-CA88CBD999E4}" srcOrd="0" destOrd="0" presId="urn:microsoft.com/office/officeart/2005/8/layout/hierarchy2"/>
    <dgm:cxn modelId="{B5706928-704A-495A-8BCD-5040A2013965}" type="presOf" srcId="{BAE94949-C880-488C-A1D2-7A35208CF315}" destId="{5CA3D21E-69A0-4052-88F3-72E4858C562A}" srcOrd="1" destOrd="0" presId="urn:microsoft.com/office/officeart/2005/8/layout/hierarchy2"/>
    <dgm:cxn modelId="{0EA55635-B7F1-4464-B370-9282D74B0B01}" srcId="{AA91AB3B-25F4-4FFD-94D9-E0B58F81F33F}" destId="{89FC0E75-AF86-46EE-A541-BBFE32FE450E}" srcOrd="1" destOrd="0" parTransId="{BAE94949-C880-488C-A1D2-7A35208CF315}" sibTransId="{A2B19114-3E45-4671-94E1-E1CC5DDAECC3}"/>
    <dgm:cxn modelId="{CD59FE65-3D03-4501-B3DD-76A167B8359B}" type="presOf" srcId="{462598B3-3E56-4BB8-93FC-7AC4074FD707}" destId="{46C0F166-DF77-4B44-ABB1-A479C47F929A}" srcOrd="0" destOrd="0" presId="urn:microsoft.com/office/officeart/2005/8/layout/hierarchy2"/>
    <dgm:cxn modelId="{187BBB50-2554-4D81-B477-269DE515B697}" type="presOf" srcId="{1AE266F6-4F09-40B0-AB82-1620994DC8B9}" destId="{6872D217-E242-44AF-B453-D8350457E258}" srcOrd="0" destOrd="0" presId="urn:microsoft.com/office/officeart/2005/8/layout/hierarchy2"/>
    <dgm:cxn modelId="{CC357977-B0F2-4759-B837-4928447B3A5D}" type="presOf" srcId="{15C1D77C-4FD7-4AEB-839A-81F180A7F492}" destId="{EF00A3E1-2DED-4EB7-A617-C5F5AEADD0FB}" srcOrd="0" destOrd="0" presId="urn:microsoft.com/office/officeart/2005/8/layout/hierarchy2"/>
    <dgm:cxn modelId="{357D285A-43BF-4958-BDA4-5003795B118A}" type="presOf" srcId="{89FC0E75-AF86-46EE-A541-BBFE32FE450E}" destId="{0D270A70-D769-4123-9318-37A0D405A4B4}" srcOrd="0" destOrd="0" presId="urn:microsoft.com/office/officeart/2005/8/layout/hierarchy2"/>
    <dgm:cxn modelId="{2772DA7D-1042-4422-8779-3AA19DA8F2F2}" type="presOf" srcId="{462598B3-3E56-4BB8-93FC-7AC4074FD707}" destId="{CEFC902A-2F55-4E8E-90B8-37EB27647F2A}" srcOrd="1" destOrd="0" presId="urn:microsoft.com/office/officeart/2005/8/layout/hierarchy2"/>
    <dgm:cxn modelId="{36C4AB8D-EA8E-4C25-9D02-E66FCF9B8613}" type="presOf" srcId="{AA91AB3B-25F4-4FFD-94D9-E0B58F81F33F}" destId="{D09E4F76-0A5E-4DF8-BCC6-9201C22B6189}" srcOrd="0" destOrd="0" presId="urn:microsoft.com/office/officeart/2005/8/layout/hierarchy2"/>
    <dgm:cxn modelId="{BD87739F-9BA9-42C0-A66B-5C88E1C8E0E1}" srcId="{AA91AB3B-25F4-4FFD-94D9-E0B58F81F33F}" destId="{9F14D19C-D4E0-41AD-8E0D-E133EC9611FA}" srcOrd="2" destOrd="0" parTransId="{462598B3-3E56-4BB8-93FC-7AC4074FD707}" sibTransId="{11F8E621-8ABF-48D0-959F-5DAD11414744}"/>
    <dgm:cxn modelId="{B4A571BF-BE84-4B90-A3F3-B8BE919E27DE}" srcId="{1AE266F6-4F09-40B0-AB82-1620994DC8B9}" destId="{AA91AB3B-25F4-4FFD-94D9-E0B58F81F33F}" srcOrd="1" destOrd="0" parTransId="{B2071A3A-64D6-4CD3-ACDB-C1B48ADB7251}" sibTransId="{0C3379B1-C26A-4CB6-90DE-4EA6337043A6}"/>
    <dgm:cxn modelId="{1F224AD0-3B32-491D-B536-18A9B15F42CB}" type="presOf" srcId="{7AA43657-BD28-41C9-954B-0C9958C39F33}" destId="{5B5E7C04-F448-4D5C-978F-BA2CF4C29DF5}" srcOrd="1" destOrd="0" presId="urn:microsoft.com/office/officeart/2005/8/layout/hierarchy2"/>
    <dgm:cxn modelId="{8B0473D3-7B50-4E98-83BB-DF3CF22E45CE}" type="presOf" srcId="{7AA43657-BD28-41C9-954B-0C9958C39F33}" destId="{88CC9D7E-9DF1-44F4-A15B-5314DA200A0C}" srcOrd="0" destOrd="0" presId="urn:microsoft.com/office/officeart/2005/8/layout/hierarchy2"/>
    <dgm:cxn modelId="{3141D3DD-D5F8-4BC9-9274-1C09C6010463}" srcId="{AA91AB3B-25F4-4FFD-94D9-E0B58F81F33F}" destId="{AE64C1C3-92F3-4DE7-8125-5A6791B1B425}" srcOrd="0" destOrd="0" parTransId="{7AA43657-BD28-41C9-954B-0C9958C39F33}" sibTransId="{88530980-7611-4AA1-8F67-9ED2E75643E0}"/>
    <dgm:cxn modelId="{B447D8EB-5FF5-4BE7-A2FB-87ABAA9BEADE}" type="presOf" srcId="{BAE94949-C880-488C-A1D2-7A35208CF315}" destId="{5506EDAE-F379-42D6-A2D6-68BEC01D7AD7}" srcOrd="0" destOrd="0" presId="urn:microsoft.com/office/officeart/2005/8/layout/hierarchy2"/>
    <dgm:cxn modelId="{248C34FB-BC52-443D-B9A3-2068D32F7891}" type="presOf" srcId="{AE64C1C3-92F3-4DE7-8125-5A6791B1B425}" destId="{7C5797D3-6BC6-4BF9-BAC0-B9ACF08EB632}" srcOrd="0" destOrd="0" presId="urn:microsoft.com/office/officeart/2005/8/layout/hierarchy2"/>
    <dgm:cxn modelId="{2D5B7A88-73BE-4F6E-82AB-101E934C9F4B}" type="presParOf" srcId="{6872D217-E242-44AF-B453-D8350457E258}" destId="{FB7550A7-0D1E-4F58-B88F-F7EB48B64FCC}" srcOrd="0" destOrd="0" presId="urn:microsoft.com/office/officeart/2005/8/layout/hierarchy2"/>
    <dgm:cxn modelId="{47191E57-0B94-4A93-9C7C-B44F5746D0B5}" type="presParOf" srcId="{FB7550A7-0D1E-4F58-B88F-F7EB48B64FCC}" destId="{EF00A3E1-2DED-4EB7-A617-C5F5AEADD0FB}" srcOrd="0" destOrd="0" presId="urn:microsoft.com/office/officeart/2005/8/layout/hierarchy2"/>
    <dgm:cxn modelId="{9A201501-B09C-4169-9F07-B4D885C4718D}" type="presParOf" srcId="{FB7550A7-0D1E-4F58-B88F-F7EB48B64FCC}" destId="{3E3E1F30-3022-41C7-8A5E-7C031224A811}" srcOrd="1" destOrd="0" presId="urn:microsoft.com/office/officeart/2005/8/layout/hierarchy2"/>
    <dgm:cxn modelId="{FC6702EA-82B4-4347-9DE5-22C5D03EC28D}" type="presParOf" srcId="{6872D217-E242-44AF-B453-D8350457E258}" destId="{8DAD515D-5ADD-4F15-8464-8A27F6F16EB9}" srcOrd="1" destOrd="0" presId="urn:microsoft.com/office/officeart/2005/8/layout/hierarchy2"/>
    <dgm:cxn modelId="{AFF30A40-C1E1-4D9B-9843-FB3A84BB5668}" type="presParOf" srcId="{8DAD515D-5ADD-4F15-8464-8A27F6F16EB9}" destId="{D09E4F76-0A5E-4DF8-BCC6-9201C22B6189}" srcOrd="0" destOrd="0" presId="urn:microsoft.com/office/officeart/2005/8/layout/hierarchy2"/>
    <dgm:cxn modelId="{1977BB26-CA4A-4D1C-B1E9-FA6566418FDE}" type="presParOf" srcId="{8DAD515D-5ADD-4F15-8464-8A27F6F16EB9}" destId="{0D454713-D909-4D5F-8AE5-3F6F0C4B1891}" srcOrd="1" destOrd="0" presId="urn:microsoft.com/office/officeart/2005/8/layout/hierarchy2"/>
    <dgm:cxn modelId="{958A44E2-7151-44CF-823D-4AFAE57E7F90}" type="presParOf" srcId="{0D454713-D909-4D5F-8AE5-3F6F0C4B1891}" destId="{88CC9D7E-9DF1-44F4-A15B-5314DA200A0C}" srcOrd="0" destOrd="0" presId="urn:microsoft.com/office/officeart/2005/8/layout/hierarchy2"/>
    <dgm:cxn modelId="{6C5043F1-CD65-43DF-8620-BD4EE2545896}" type="presParOf" srcId="{88CC9D7E-9DF1-44F4-A15B-5314DA200A0C}" destId="{5B5E7C04-F448-4D5C-978F-BA2CF4C29DF5}" srcOrd="0" destOrd="0" presId="urn:microsoft.com/office/officeart/2005/8/layout/hierarchy2"/>
    <dgm:cxn modelId="{88A795D2-9DDF-4622-84F5-82779DA5A6B5}" type="presParOf" srcId="{0D454713-D909-4D5F-8AE5-3F6F0C4B1891}" destId="{B12F17B9-DA17-4AB5-AC7E-12A6F5ED0233}" srcOrd="1" destOrd="0" presId="urn:microsoft.com/office/officeart/2005/8/layout/hierarchy2"/>
    <dgm:cxn modelId="{A67D4F8B-CCC7-4FB1-8557-96C835B08D40}" type="presParOf" srcId="{B12F17B9-DA17-4AB5-AC7E-12A6F5ED0233}" destId="{7C5797D3-6BC6-4BF9-BAC0-B9ACF08EB632}" srcOrd="0" destOrd="0" presId="urn:microsoft.com/office/officeart/2005/8/layout/hierarchy2"/>
    <dgm:cxn modelId="{5B7CFD3D-82E7-4253-9AAB-2E965C2C0298}" type="presParOf" srcId="{B12F17B9-DA17-4AB5-AC7E-12A6F5ED0233}" destId="{2AF3037C-A605-4458-BDBB-8D3973E06F34}" srcOrd="1" destOrd="0" presId="urn:microsoft.com/office/officeart/2005/8/layout/hierarchy2"/>
    <dgm:cxn modelId="{F5FD5FC5-60E2-45DC-A972-C5098625AAB9}" type="presParOf" srcId="{0D454713-D909-4D5F-8AE5-3F6F0C4B1891}" destId="{5506EDAE-F379-42D6-A2D6-68BEC01D7AD7}" srcOrd="2" destOrd="0" presId="urn:microsoft.com/office/officeart/2005/8/layout/hierarchy2"/>
    <dgm:cxn modelId="{CCE9A5BE-DFCD-417B-B401-6FCA009543C7}" type="presParOf" srcId="{5506EDAE-F379-42D6-A2D6-68BEC01D7AD7}" destId="{5CA3D21E-69A0-4052-88F3-72E4858C562A}" srcOrd="0" destOrd="0" presId="urn:microsoft.com/office/officeart/2005/8/layout/hierarchy2"/>
    <dgm:cxn modelId="{BEB5EBBF-204F-49F4-B095-B8341A1751F6}" type="presParOf" srcId="{0D454713-D909-4D5F-8AE5-3F6F0C4B1891}" destId="{127F12D2-2A8C-4511-AEA1-0401C1B98CA1}" srcOrd="3" destOrd="0" presId="urn:microsoft.com/office/officeart/2005/8/layout/hierarchy2"/>
    <dgm:cxn modelId="{7862698D-345B-4D81-B4D3-0AB8A911ADCB}" type="presParOf" srcId="{127F12D2-2A8C-4511-AEA1-0401C1B98CA1}" destId="{0D270A70-D769-4123-9318-37A0D405A4B4}" srcOrd="0" destOrd="0" presId="urn:microsoft.com/office/officeart/2005/8/layout/hierarchy2"/>
    <dgm:cxn modelId="{B46B2BF0-D388-439D-9CDE-81C2B9CF419C}" type="presParOf" srcId="{127F12D2-2A8C-4511-AEA1-0401C1B98CA1}" destId="{2F08E44F-D0E4-4D68-82CB-83F6BB5BF733}" srcOrd="1" destOrd="0" presId="urn:microsoft.com/office/officeart/2005/8/layout/hierarchy2"/>
    <dgm:cxn modelId="{D05081B3-3CD3-4CE5-BBF2-4240F439C299}" type="presParOf" srcId="{0D454713-D909-4D5F-8AE5-3F6F0C4B1891}" destId="{46C0F166-DF77-4B44-ABB1-A479C47F929A}" srcOrd="4" destOrd="0" presId="urn:microsoft.com/office/officeart/2005/8/layout/hierarchy2"/>
    <dgm:cxn modelId="{FBFF7247-06E9-425F-9A21-8EF177D691AA}" type="presParOf" srcId="{46C0F166-DF77-4B44-ABB1-A479C47F929A}" destId="{CEFC902A-2F55-4E8E-90B8-37EB27647F2A}" srcOrd="0" destOrd="0" presId="urn:microsoft.com/office/officeart/2005/8/layout/hierarchy2"/>
    <dgm:cxn modelId="{9F6E160F-CEA5-4C36-B961-9A7BA4B1E7E8}" type="presParOf" srcId="{0D454713-D909-4D5F-8AE5-3F6F0C4B1891}" destId="{09597B57-1967-4C89-8DFA-20CF922090F4}" srcOrd="5" destOrd="0" presId="urn:microsoft.com/office/officeart/2005/8/layout/hierarchy2"/>
    <dgm:cxn modelId="{69F9496F-5426-4165-9DA9-676615C32994}" type="presParOf" srcId="{09597B57-1967-4C89-8DFA-20CF922090F4}" destId="{B7E12FE2-959C-4AE2-9F8D-CA88CBD999E4}" srcOrd="0" destOrd="0" presId="urn:microsoft.com/office/officeart/2005/8/layout/hierarchy2"/>
    <dgm:cxn modelId="{AB8C3CD8-A438-4B39-BEC2-821AAACAA284}" type="presParOf" srcId="{09597B57-1967-4C89-8DFA-20CF922090F4}" destId="{0407DB6E-F7D4-47E5-9D6C-CBA6A6E0A5CD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9AAF1C8-1306-49A8-8B86-846A23503DB7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E6F53297-CA6A-46ED-92AF-B97F3BBE4AB6}">
      <dgm:prSet/>
      <dgm:spPr/>
      <dgm:t>
        <a:bodyPr/>
        <a:lstStyle/>
        <a:p>
          <a:r>
            <a:rPr lang="en-US" b="0" i="0"/>
            <a:t>Cuda performs the square calculations</a:t>
          </a:r>
          <a:endParaRPr lang="en-US"/>
        </a:p>
      </dgm:t>
    </dgm:pt>
    <dgm:pt modelId="{3997C8F1-3E65-4435-86EA-B32E0CAD6080}" type="parTrans" cxnId="{F61FD030-1059-415B-B328-4554B35E26F4}">
      <dgm:prSet/>
      <dgm:spPr/>
      <dgm:t>
        <a:bodyPr/>
        <a:lstStyle/>
        <a:p>
          <a:endParaRPr lang="en-US"/>
        </a:p>
      </dgm:t>
    </dgm:pt>
    <dgm:pt modelId="{B2B7997E-A2CA-45CA-AF09-030C728BE270}" type="sibTrans" cxnId="{F61FD030-1059-415B-B328-4554B35E26F4}">
      <dgm:prSet/>
      <dgm:spPr/>
      <dgm:t>
        <a:bodyPr/>
        <a:lstStyle/>
        <a:p>
          <a:endParaRPr lang="en-US"/>
        </a:p>
      </dgm:t>
    </dgm:pt>
    <dgm:pt modelId="{C526B56E-4054-4F4D-8D11-F7CE112BB640}">
      <dgm:prSet/>
      <dgm:spPr/>
      <dgm:t>
        <a:bodyPr/>
        <a:lstStyle/>
        <a:p>
          <a:r>
            <a:rPr lang="en-US" b="0" i="0"/>
            <a:t>Stores the location for each square</a:t>
          </a:r>
          <a:endParaRPr lang="en-US"/>
        </a:p>
      </dgm:t>
    </dgm:pt>
    <dgm:pt modelId="{02ADB928-571E-4620-A3F3-701591183B6F}" type="parTrans" cxnId="{20DD3548-DFE4-46D5-9BA3-74DF16A9FA71}">
      <dgm:prSet/>
      <dgm:spPr/>
      <dgm:t>
        <a:bodyPr/>
        <a:lstStyle/>
        <a:p>
          <a:endParaRPr lang="en-US"/>
        </a:p>
      </dgm:t>
    </dgm:pt>
    <dgm:pt modelId="{C8242B05-F385-4AF5-B65D-894EF2D1D7AC}" type="sibTrans" cxnId="{20DD3548-DFE4-46D5-9BA3-74DF16A9FA71}">
      <dgm:prSet/>
      <dgm:spPr/>
      <dgm:t>
        <a:bodyPr/>
        <a:lstStyle/>
        <a:p>
          <a:endParaRPr lang="en-US"/>
        </a:p>
      </dgm:t>
    </dgm:pt>
    <dgm:pt modelId="{0E70F21D-EBE2-4F43-9D91-B94FFCC3FC5B}">
      <dgm:prSet/>
      <dgm:spPr/>
      <dgm:t>
        <a:bodyPr/>
        <a:lstStyle/>
        <a:p>
          <a:r>
            <a:rPr lang="en-US" b="0" i="0"/>
            <a:t>Stores the density (color) for each square</a:t>
          </a:r>
          <a:endParaRPr lang="en-US"/>
        </a:p>
      </dgm:t>
    </dgm:pt>
    <dgm:pt modelId="{D7D3BF14-ABF6-43A0-877F-9D114F5B73E1}" type="parTrans" cxnId="{9D959C80-A973-4641-A453-1C2EF3BEBF61}">
      <dgm:prSet/>
      <dgm:spPr/>
      <dgm:t>
        <a:bodyPr/>
        <a:lstStyle/>
        <a:p>
          <a:endParaRPr lang="en-US"/>
        </a:p>
      </dgm:t>
    </dgm:pt>
    <dgm:pt modelId="{DAFED433-2F08-4F65-BD5D-290D29499503}" type="sibTrans" cxnId="{9D959C80-A973-4641-A453-1C2EF3BEBF61}">
      <dgm:prSet/>
      <dgm:spPr/>
      <dgm:t>
        <a:bodyPr/>
        <a:lstStyle/>
        <a:p>
          <a:endParaRPr lang="en-US"/>
        </a:p>
      </dgm:t>
    </dgm:pt>
    <dgm:pt modelId="{C86704B4-6A48-42C2-A036-609786E8E87B}">
      <dgm:prSet/>
      <dgm:spPr/>
      <dgm:t>
        <a:bodyPr/>
        <a:lstStyle/>
        <a:p>
          <a:r>
            <a:rPr lang="en-US" b="0" i="0"/>
            <a:t>OpenGL renders the updated data each frame</a:t>
          </a:r>
          <a:endParaRPr lang="en-US"/>
        </a:p>
      </dgm:t>
    </dgm:pt>
    <dgm:pt modelId="{636FCFC4-43AC-4AC3-847C-07ADE9272EBC}" type="parTrans" cxnId="{0B1AA2FD-96E2-4740-9CCF-A2DCA5D991A2}">
      <dgm:prSet/>
      <dgm:spPr/>
      <dgm:t>
        <a:bodyPr/>
        <a:lstStyle/>
        <a:p>
          <a:endParaRPr lang="en-US"/>
        </a:p>
      </dgm:t>
    </dgm:pt>
    <dgm:pt modelId="{46BC5907-FB80-42E9-9AA2-8B45ECA53B9D}" type="sibTrans" cxnId="{0B1AA2FD-96E2-4740-9CCF-A2DCA5D991A2}">
      <dgm:prSet/>
      <dgm:spPr/>
      <dgm:t>
        <a:bodyPr/>
        <a:lstStyle/>
        <a:p>
          <a:endParaRPr lang="en-US"/>
        </a:p>
      </dgm:t>
    </dgm:pt>
    <dgm:pt modelId="{635B2EA5-E129-441B-9EEA-363FAE745334}" type="pres">
      <dgm:prSet presAssocID="{A9AAF1C8-1306-49A8-8B86-846A23503DB7}" presName="Name0" presStyleCnt="0">
        <dgm:presLayoutVars>
          <dgm:dir/>
          <dgm:animLvl val="lvl"/>
          <dgm:resizeHandles val="exact"/>
        </dgm:presLayoutVars>
      </dgm:prSet>
      <dgm:spPr/>
    </dgm:pt>
    <dgm:pt modelId="{828D6FCC-12AF-44CB-B266-1D571D8DDFD7}" type="pres">
      <dgm:prSet presAssocID="{E6F53297-CA6A-46ED-92AF-B97F3BBE4AB6}" presName="linNode" presStyleCnt="0"/>
      <dgm:spPr/>
    </dgm:pt>
    <dgm:pt modelId="{329952BA-1E18-49DE-AA27-FF344D5B11E6}" type="pres">
      <dgm:prSet presAssocID="{E6F53297-CA6A-46ED-92AF-B97F3BBE4AB6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E547DFBB-527A-4375-AD67-E2304CBB314A}" type="pres">
      <dgm:prSet presAssocID="{E6F53297-CA6A-46ED-92AF-B97F3BBE4AB6}" presName="descendantText" presStyleLbl="alignAccFollowNode1" presStyleIdx="0" presStyleCnt="1">
        <dgm:presLayoutVars>
          <dgm:bulletEnabled val="1"/>
        </dgm:presLayoutVars>
      </dgm:prSet>
      <dgm:spPr/>
    </dgm:pt>
    <dgm:pt modelId="{03B18CE1-BCC6-437D-9E4E-53302E58A693}" type="pres">
      <dgm:prSet presAssocID="{B2B7997E-A2CA-45CA-AF09-030C728BE270}" presName="sp" presStyleCnt="0"/>
      <dgm:spPr/>
    </dgm:pt>
    <dgm:pt modelId="{F75414D3-387E-4598-BD9E-EB75CE3E3A96}" type="pres">
      <dgm:prSet presAssocID="{C86704B4-6A48-42C2-A036-609786E8E87B}" presName="linNode" presStyleCnt="0"/>
      <dgm:spPr/>
    </dgm:pt>
    <dgm:pt modelId="{D1747F25-F464-4B8A-B39A-1E2A00FE7698}" type="pres">
      <dgm:prSet presAssocID="{C86704B4-6A48-42C2-A036-609786E8E87B}" presName="parentText" presStyleLbl="node1" presStyleIdx="1" presStyleCnt="2">
        <dgm:presLayoutVars>
          <dgm:chMax val="1"/>
          <dgm:bulletEnabled val="1"/>
        </dgm:presLayoutVars>
      </dgm:prSet>
      <dgm:spPr/>
    </dgm:pt>
  </dgm:ptLst>
  <dgm:cxnLst>
    <dgm:cxn modelId="{F61FD030-1059-415B-B328-4554B35E26F4}" srcId="{A9AAF1C8-1306-49A8-8B86-846A23503DB7}" destId="{E6F53297-CA6A-46ED-92AF-B97F3BBE4AB6}" srcOrd="0" destOrd="0" parTransId="{3997C8F1-3E65-4435-86EA-B32E0CAD6080}" sibTransId="{B2B7997E-A2CA-45CA-AF09-030C728BE270}"/>
    <dgm:cxn modelId="{20DD3548-DFE4-46D5-9BA3-74DF16A9FA71}" srcId="{E6F53297-CA6A-46ED-92AF-B97F3BBE4AB6}" destId="{C526B56E-4054-4F4D-8D11-F7CE112BB640}" srcOrd="0" destOrd="0" parTransId="{02ADB928-571E-4620-A3F3-701591183B6F}" sibTransId="{C8242B05-F385-4AF5-B65D-894EF2D1D7AC}"/>
    <dgm:cxn modelId="{9D959C80-A973-4641-A453-1C2EF3BEBF61}" srcId="{E6F53297-CA6A-46ED-92AF-B97F3BBE4AB6}" destId="{0E70F21D-EBE2-4F43-9D91-B94FFCC3FC5B}" srcOrd="1" destOrd="0" parTransId="{D7D3BF14-ABF6-43A0-877F-9D114F5B73E1}" sibTransId="{DAFED433-2F08-4F65-BD5D-290D29499503}"/>
    <dgm:cxn modelId="{A3F3A98B-62F2-42FC-80EC-7B8CAD0F57A8}" type="presOf" srcId="{A9AAF1C8-1306-49A8-8B86-846A23503DB7}" destId="{635B2EA5-E129-441B-9EEA-363FAE745334}" srcOrd="0" destOrd="0" presId="urn:microsoft.com/office/officeart/2005/8/layout/vList5"/>
    <dgm:cxn modelId="{C646DBBC-C6A0-49E3-BBB1-0D61ECDE7ACA}" type="presOf" srcId="{E6F53297-CA6A-46ED-92AF-B97F3BBE4AB6}" destId="{329952BA-1E18-49DE-AA27-FF344D5B11E6}" srcOrd="0" destOrd="0" presId="urn:microsoft.com/office/officeart/2005/8/layout/vList5"/>
    <dgm:cxn modelId="{65D600BD-2A8B-40C8-B8E1-103A1EAE209E}" type="presOf" srcId="{C86704B4-6A48-42C2-A036-609786E8E87B}" destId="{D1747F25-F464-4B8A-B39A-1E2A00FE7698}" srcOrd="0" destOrd="0" presId="urn:microsoft.com/office/officeart/2005/8/layout/vList5"/>
    <dgm:cxn modelId="{25D20FD3-F514-4490-801C-135E2F7CD98F}" type="presOf" srcId="{C526B56E-4054-4F4D-8D11-F7CE112BB640}" destId="{E547DFBB-527A-4375-AD67-E2304CBB314A}" srcOrd="0" destOrd="0" presId="urn:microsoft.com/office/officeart/2005/8/layout/vList5"/>
    <dgm:cxn modelId="{E3B86AF3-78C1-473F-A90B-B6147EE0345C}" type="presOf" srcId="{0E70F21D-EBE2-4F43-9D91-B94FFCC3FC5B}" destId="{E547DFBB-527A-4375-AD67-E2304CBB314A}" srcOrd="0" destOrd="1" presId="urn:microsoft.com/office/officeart/2005/8/layout/vList5"/>
    <dgm:cxn modelId="{0B1AA2FD-96E2-4740-9CCF-A2DCA5D991A2}" srcId="{A9AAF1C8-1306-49A8-8B86-846A23503DB7}" destId="{C86704B4-6A48-42C2-A036-609786E8E87B}" srcOrd="1" destOrd="0" parTransId="{636FCFC4-43AC-4AC3-847C-07ADE9272EBC}" sibTransId="{46BC5907-FB80-42E9-9AA2-8B45ECA53B9D}"/>
    <dgm:cxn modelId="{BB2B9E12-AF00-48C5-817A-A789883B6FEE}" type="presParOf" srcId="{635B2EA5-E129-441B-9EEA-363FAE745334}" destId="{828D6FCC-12AF-44CB-B266-1D571D8DDFD7}" srcOrd="0" destOrd="0" presId="urn:microsoft.com/office/officeart/2005/8/layout/vList5"/>
    <dgm:cxn modelId="{3740AC14-CB15-4AC3-841B-321ACECC3B00}" type="presParOf" srcId="{828D6FCC-12AF-44CB-B266-1D571D8DDFD7}" destId="{329952BA-1E18-49DE-AA27-FF344D5B11E6}" srcOrd="0" destOrd="0" presId="urn:microsoft.com/office/officeart/2005/8/layout/vList5"/>
    <dgm:cxn modelId="{0D40CD3F-8D96-4ADB-9E5A-A6D0E2F250A3}" type="presParOf" srcId="{828D6FCC-12AF-44CB-B266-1D571D8DDFD7}" destId="{E547DFBB-527A-4375-AD67-E2304CBB314A}" srcOrd="1" destOrd="0" presId="urn:microsoft.com/office/officeart/2005/8/layout/vList5"/>
    <dgm:cxn modelId="{C3754848-E328-4595-A51F-F5C8DCB2CA71}" type="presParOf" srcId="{635B2EA5-E129-441B-9EEA-363FAE745334}" destId="{03B18CE1-BCC6-437D-9E4E-53302E58A693}" srcOrd="1" destOrd="0" presId="urn:microsoft.com/office/officeart/2005/8/layout/vList5"/>
    <dgm:cxn modelId="{5FA0FA78-B196-4F43-B801-483E76471253}" type="presParOf" srcId="{635B2EA5-E129-441B-9EEA-363FAE745334}" destId="{F75414D3-387E-4598-BD9E-EB75CE3E3A96}" srcOrd="2" destOrd="0" presId="urn:microsoft.com/office/officeart/2005/8/layout/vList5"/>
    <dgm:cxn modelId="{D3C3148A-0ADB-48C9-AB75-D8F780D077F6}" type="presParOf" srcId="{F75414D3-387E-4598-BD9E-EB75CE3E3A96}" destId="{D1747F25-F464-4B8A-B39A-1E2A00FE7698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43FD49-B029-471E-87BA-3BEFE0C70D85}">
      <dsp:nvSpPr>
        <dsp:cNvPr id="0" name=""/>
        <dsp:cNvSpPr/>
      </dsp:nvSpPr>
      <dsp:spPr>
        <a:xfrm>
          <a:off x="0" y="0"/>
          <a:ext cx="4872038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6668395-2FDC-431C-913E-8AF38382B8A2}">
      <dsp:nvSpPr>
        <dsp:cNvPr id="0" name=""/>
        <dsp:cNvSpPr/>
      </dsp:nvSpPr>
      <dsp:spPr>
        <a:xfrm>
          <a:off x="0" y="0"/>
          <a:ext cx="974407" cy="1714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Linear Solve</a:t>
          </a:r>
          <a:endParaRPr lang="en-US" sz="2100" kern="1200"/>
        </a:p>
      </dsp:txBody>
      <dsp:txXfrm>
        <a:off x="0" y="0"/>
        <a:ext cx="974407" cy="1714500"/>
      </dsp:txXfrm>
    </dsp:sp>
    <dsp:sp modelId="{D3F5243A-D91C-4C35-B29C-634872510B5C}">
      <dsp:nvSpPr>
        <dsp:cNvPr id="0" name=""/>
        <dsp:cNvSpPr/>
      </dsp:nvSpPr>
      <dsp:spPr>
        <a:xfrm>
          <a:off x="1047488" y="39848"/>
          <a:ext cx="3824549" cy="7969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All 3 of these functions are based on approximating a solution to a linear system</a:t>
          </a:r>
          <a:endParaRPr lang="en-US" sz="1400" kern="1200"/>
        </a:p>
      </dsp:txBody>
      <dsp:txXfrm>
        <a:off x="1047488" y="39848"/>
        <a:ext cx="3824549" cy="796974"/>
      </dsp:txXfrm>
    </dsp:sp>
    <dsp:sp modelId="{AF87E56C-50EE-4F64-882A-404F5B34F527}">
      <dsp:nvSpPr>
        <dsp:cNvPr id="0" name=""/>
        <dsp:cNvSpPr/>
      </dsp:nvSpPr>
      <dsp:spPr>
        <a:xfrm>
          <a:off x="974407" y="836823"/>
          <a:ext cx="389763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CE55E40-FC0C-4945-801C-9813EE1AA361}">
      <dsp:nvSpPr>
        <dsp:cNvPr id="0" name=""/>
        <dsp:cNvSpPr/>
      </dsp:nvSpPr>
      <dsp:spPr>
        <a:xfrm>
          <a:off x="1047488" y="876672"/>
          <a:ext cx="3824549" cy="7969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Implements the Gauss-Seidel method →  iterative solver</a:t>
          </a:r>
          <a:endParaRPr lang="en-US" sz="1400" kern="1200"/>
        </a:p>
      </dsp:txBody>
      <dsp:txXfrm>
        <a:off x="1047488" y="876672"/>
        <a:ext cx="3824549" cy="796974"/>
      </dsp:txXfrm>
    </dsp:sp>
    <dsp:sp modelId="{797EE38F-6858-466E-9A69-E43B8108B7E0}">
      <dsp:nvSpPr>
        <dsp:cNvPr id="0" name=""/>
        <dsp:cNvSpPr/>
      </dsp:nvSpPr>
      <dsp:spPr>
        <a:xfrm>
          <a:off x="974407" y="1673646"/>
          <a:ext cx="389763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6066ED7B-B9EB-4BE1-908A-B02A61BAEE9C}">
      <dsp:nvSpPr>
        <dsp:cNvPr id="0" name=""/>
        <dsp:cNvSpPr/>
      </dsp:nvSpPr>
      <dsp:spPr>
        <a:xfrm>
          <a:off x="0" y="1714500"/>
          <a:ext cx="4872038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BB95BC1-6840-4AF6-82FE-EADFBA029EA6}">
      <dsp:nvSpPr>
        <dsp:cNvPr id="0" name=""/>
        <dsp:cNvSpPr/>
      </dsp:nvSpPr>
      <dsp:spPr>
        <a:xfrm>
          <a:off x="0" y="1714500"/>
          <a:ext cx="974407" cy="1714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Set bnd</a:t>
          </a:r>
          <a:endParaRPr lang="en-US" sz="2100" kern="1200"/>
        </a:p>
      </dsp:txBody>
      <dsp:txXfrm>
        <a:off x="0" y="1714500"/>
        <a:ext cx="974407" cy="1714500"/>
      </dsp:txXfrm>
    </dsp:sp>
    <dsp:sp modelId="{D241EBCB-4C9F-43CD-B4E8-08C00E80CCA4}">
      <dsp:nvSpPr>
        <dsp:cNvPr id="0" name=""/>
        <dsp:cNvSpPr/>
      </dsp:nvSpPr>
      <dsp:spPr>
        <a:xfrm>
          <a:off x="1047488" y="1741289"/>
          <a:ext cx="3824549" cy="535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These functions all only deal with the inner part of the square</a:t>
          </a:r>
          <a:endParaRPr lang="en-US" sz="1400" kern="1200"/>
        </a:p>
      </dsp:txBody>
      <dsp:txXfrm>
        <a:off x="1047488" y="1741289"/>
        <a:ext cx="3824549" cy="535781"/>
      </dsp:txXfrm>
    </dsp:sp>
    <dsp:sp modelId="{078D0F69-A55E-4FEA-A384-5BA3571FE65B}">
      <dsp:nvSpPr>
        <dsp:cNvPr id="0" name=""/>
        <dsp:cNvSpPr/>
      </dsp:nvSpPr>
      <dsp:spPr>
        <a:xfrm>
          <a:off x="974407" y="2277070"/>
          <a:ext cx="389763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0A3A790-D435-4304-8129-0504C0C85A78}">
      <dsp:nvSpPr>
        <dsp:cNvPr id="0" name=""/>
        <dsp:cNvSpPr/>
      </dsp:nvSpPr>
      <dsp:spPr>
        <a:xfrm>
          <a:off x="1047488" y="2303859"/>
          <a:ext cx="3824549" cy="535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Set boundary sets the edges to be the opposite of the neighboring inner particle</a:t>
          </a:r>
          <a:endParaRPr lang="en-US" sz="1400" kern="1200"/>
        </a:p>
      </dsp:txBody>
      <dsp:txXfrm>
        <a:off x="1047488" y="2303859"/>
        <a:ext cx="3824549" cy="535781"/>
      </dsp:txXfrm>
    </dsp:sp>
    <dsp:sp modelId="{72D32E71-6D95-4A0E-95DE-397CD32C8B52}">
      <dsp:nvSpPr>
        <dsp:cNvPr id="0" name=""/>
        <dsp:cNvSpPr/>
      </dsp:nvSpPr>
      <dsp:spPr>
        <a:xfrm>
          <a:off x="974407" y="2839640"/>
          <a:ext cx="389763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DA9D69B-61A7-44C2-8C1D-DBE9D5AB66D0}">
      <dsp:nvSpPr>
        <dsp:cNvPr id="0" name=""/>
        <dsp:cNvSpPr/>
      </dsp:nvSpPr>
      <dsp:spPr>
        <a:xfrm>
          <a:off x="1047488" y="2866429"/>
          <a:ext cx="3824549" cy="5357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Gives the effect of bouncing off the walls</a:t>
          </a:r>
          <a:endParaRPr lang="en-US" sz="1400" kern="1200"/>
        </a:p>
      </dsp:txBody>
      <dsp:txXfrm>
        <a:off x="1047488" y="2866429"/>
        <a:ext cx="3824549" cy="535781"/>
      </dsp:txXfrm>
    </dsp:sp>
    <dsp:sp modelId="{799C5564-064B-42FD-8504-D4482E7A28DB}">
      <dsp:nvSpPr>
        <dsp:cNvPr id="0" name=""/>
        <dsp:cNvSpPr/>
      </dsp:nvSpPr>
      <dsp:spPr>
        <a:xfrm>
          <a:off x="974407" y="3402210"/>
          <a:ext cx="389763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0A3E1-2DED-4EB7-A617-C5F5AEADD0FB}">
      <dsp:nvSpPr>
        <dsp:cNvPr id="0" name=""/>
        <dsp:cNvSpPr/>
      </dsp:nvSpPr>
      <dsp:spPr>
        <a:xfrm>
          <a:off x="1316192" y="1485"/>
          <a:ext cx="1842033" cy="92101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1 draw call for 1000s of objects</a:t>
          </a:r>
          <a:endParaRPr lang="en-US" sz="1900" kern="1200"/>
        </a:p>
      </dsp:txBody>
      <dsp:txXfrm>
        <a:off x="1343168" y="28461"/>
        <a:ext cx="1788081" cy="867064"/>
      </dsp:txXfrm>
    </dsp:sp>
    <dsp:sp modelId="{D09E4F76-0A5E-4DF8-BCC6-9201C22B6189}">
      <dsp:nvSpPr>
        <dsp:cNvPr id="0" name=""/>
        <dsp:cNvSpPr/>
      </dsp:nvSpPr>
      <dsp:spPr>
        <a:xfrm>
          <a:off x="1316192" y="1060654"/>
          <a:ext cx="1842033" cy="92101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Requires:</a:t>
          </a:r>
          <a:endParaRPr lang="en-US" sz="1900" kern="1200"/>
        </a:p>
      </dsp:txBody>
      <dsp:txXfrm>
        <a:off x="1343168" y="1087630"/>
        <a:ext cx="1788081" cy="867064"/>
      </dsp:txXfrm>
    </dsp:sp>
    <dsp:sp modelId="{88CC9D7E-9DF1-44F4-A15B-5314DA200A0C}">
      <dsp:nvSpPr>
        <dsp:cNvPr id="0" name=""/>
        <dsp:cNvSpPr/>
      </dsp:nvSpPr>
      <dsp:spPr>
        <a:xfrm rot="18289469">
          <a:off x="2881509" y="964332"/>
          <a:ext cx="1290245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290245" y="27246"/>
              </a:lnTo>
            </a:path>
          </a:pathLst>
        </a:custGeom>
        <a:noFill/>
        <a:ln w="19050" cap="rnd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94375" y="959322"/>
        <a:ext cx="64512" cy="64512"/>
      </dsp:txXfrm>
    </dsp:sp>
    <dsp:sp modelId="{7C5797D3-6BC6-4BF9-BAC0-B9ACF08EB632}">
      <dsp:nvSpPr>
        <dsp:cNvPr id="0" name=""/>
        <dsp:cNvSpPr/>
      </dsp:nvSpPr>
      <dsp:spPr>
        <a:xfrm>
          <a:off x="3895038" y="1485"/>
          <a:ext cx="1842033" cy="92101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Shape vertices</a:t>
          </a:r>
          <a:endParaRPr lang="en-US" sz="1900" kern="1200"/>
        </a:p>
      </dsp:txBody>
      <dsp:txXfrm>
        <a:off x="3922014" y="28461"/>
        <a:ext cx="1788081" cy="867064"/>
      </dsp:txXfrm>
    </dsp:sp>
    <dsp:sp modelId="{5506EDAE-F379-42D6-A2D6-68BEC01D7AD7}">
      <dsp:nvSpPr>
        <dsp:cNvPr id="0" name=""/>
        <dsp:cNvSpPr/>
      </dsp:nvSpPr>
      <dsp:spPr>
        <a:xfrm>
          <a:off x="3158225" y="1493916"/>
          <a:ext cx="736813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736813" y="27246"/>
              </a:lnTo>
            </a:path>
          </a:pathLst>
        </a:custGeom>
        <a:noFill/>
        <a:ln w="19050" cap="rnd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08211" y="1502742"/>
        <a:ext cx="36840" cy="36840"/>
      </dsp:txXfrm>
    </dsp:sp>
    <dsp:sp modelId="{0D270A70-D769-4123-9318-37A0D405A4B4}">
      <dsp:nvSpPr>
        <dsp:cNvPr id="0" name=""/>
        <dsp:cNvSpPr/>
      </dsp:nvSpPr>
      <dsp:spPr>
        <a:xfrm>
          <a:off x="3895038" y="1060654"/>
          <a:ext cx="1842033" cy="92101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Transformation matrices per instance</a:t>
          </a:r>
          <a:endParaRPr lang="en-US" sz="1900" kern="1200"/>
        </a:p>
      </dsp:txBody>
      <dsp:txXfrm>
        <a:off x="3922014" y="1087630"/>
        <a:ext cx="1788081" cy="867064"/>
      </dsp:txXfrm>
    </dsp:sp>
    <dsp:sp modelId="{46C0F166-DF77-4B44-ABB1-A479C47F929A}">
      <dsp:nvSpPr>
        <dsp:cNvPr id="0" name=""/>
        <dsp:cNvSpPr/>
      </dsp:nvSpPr>
      <dsp:spPr>
        <a:xfrm rot="3310531">
          <a:off x="2881509" y="2023501"/>
          <a:ext cx="1290245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290245" y="27246"/>
              </a:lnTo>
            </a:path>
          </a:pathLst>
        </a:custGeom>
        <a:noFill/>
        <a:ln w="19050" cap="rnd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94375" y="2018491"/>
        <a:ext cx="64512" cy="64512"/>
      </dsp:txXfrm>
    </dsp:sp>
    <dsp:sp modelId="{B7E12FE2-959C-4AE2-9F8D-CA88CBD999E4}">
      <dsp:nvSpPr>
        <dsp:cNvPr id="0" name=""/>
        <dsp:cNvSpPr/>
      </dsp:nvSpPr>
      <dsp:spPr>
        <a:xfrm>
          <a:off x="3895038" y="2119823"/>
          <a:ext cx="1842033" cy="92101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Colors per instance</a:t>
          </a:r>
          <a:endParaRPr lang="en-US" sz="1900" kern="1200"/>
        </a:p>
      </dsp:txBody>
      <dsp:txXfrm>
        <a:off x="3922014" y="2146799"/>
        <a:ext cx="1788081" cy="8670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47DFBB-527A-4375-AD67-E2304CBB314A}">
      <dsp:nvSpPr>
        <dsp:cNvPr id="0" name=""/>
        <dsp:cNvSpPr/>
      </dsp:nvSpPr>
      <dsp:spPr>
        <a:xfrm rot="5400000">
          <a:off x="4202609" y="-1514994"/>
          <a:ext cx="1187220" cy="4514088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0" i="0" kern="1200"/>
            <a:t>Stores the location for each square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0" i="0" kern="1200"/>
            <a:t>Stores the density (color) for each square</a:t>
          </a:r>
          <a:endParaRPr lang="en-US" sz="1900" kern="1200"/>
        </a:p>
      </dsp:txBody>
      <dsp:txXfrm rot="-5400000">
        <a:off x="2539176" y="206394"/>
        <a:ext cx="4456133" cy="1071310"/>
      </dsp:txXfrm>
    </dsp:sp>
    <dsp:sp modelId="{329952BA-1E18-49DE-AA27-FF344D5B11E6}">
      <dsp:nvSpPr>
        <dsp:cNvPr id="0" name=""/>
        <dsp:cNvSpPr/>
      </dsp:nvSpPr>
      <dsp:spPr>
        <a:xfrm>
          <a:off x="0" y="37"/>
          <a:ext cx="2539175" cy="148402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Cuda performs the square calculations</a:t>
          </a:r>
          <a:endParaRPr lang="en-US" sz="2200" kern="1200"/>
        </a:p>
      </dsp:txBody>
      <dsp:txXfrm>
        <a:off x="72444" y="72481"/>
        <a:ext cx="2394287" cy="1339137"/>
      </dsp:txXfrm>
    </dsp:sp>
    <dsp:sp modelId="{D1747F25-F464-4B8A-B39A-1E2A00FE7698}">
      <dsp:nvSpPr>
        <dsp:cNvPr id="0" name=""/>
        <dsp:cNvSpPr/>
      </dsp:nvSpPr>
      <dsp:spPr>
        <a:xfrm>
          <a:off x="0" y="1558263"/>
          <a:ext cx="2539175" cy="148402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OpenGL renders the updated data each frame</a:t>
          </a:r>
          <a:endParaRPr lang="en-US" sz="2200" kern="1200"/>
        </a:p>
      </dsp:txBody>
      <dsp:txXfrm>
        <a:off x="72444" y="1630707"/>
        <a:ext cx="2394287" cy="13391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7a5051915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7a5051915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7a505191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7a505191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7a5051915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7a5051915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7a505191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07a505191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7a5051915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07a5051915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7a505191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07a505191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7a5051915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07a5051915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07a5051915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07a5051915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7a5051915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07a5051915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07a505191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07a505191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07a50519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07a505191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7a505191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7a505191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07a5051915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07a5051915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7a505191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7a505191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7a5051915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07a5051915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7a5051915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7a5051915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7a5051915_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7a5051915_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1713403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582023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3225310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910115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1111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487003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776770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7231014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3332953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9192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4303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7978813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8284948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716341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7712464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7034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8751124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2355052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79106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png"/><Relationship Id="rId11" Type="http://schemas.openxmlformats.org/officeDocument/2006/relationships/diagramColors" Target="../diagrams/colors2.xml"/><Relationship Id="rId5" Type="http://schemas.openxmlformats.org/officeDocument/2006/relationships/image" Target="../media/image3.png"/><Relationship Id="rId10" Type="http://schemas.openxmlformats.org/officeDocument/2006/relationships/diagramQuickStyle" Target="../diagrams/quickStyle2.xml"/><Relationship Id="rId4" Type="http://schemas.openxmlformats.org/officeDocument/2006/relationships/image" Target="../media/image2.png"/><Relationship Id="rId9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png"/><Relationship Id="rId11" Type="http://schemas.openxmlformats.org/officeDocument/2006/relationships/diagramColors" Target="../diagrams/colors3.xml"/><Relationship Id="rId5" Type="http://schemas.openxmlformats.org/officeDocument/2006/relationships/image" Target="../media/image3.png"/><Relationship Id="rId10" Type="http://schemas.openxmlformats.org/officeDocument/2006/relationships/diagramQuickStyle" Target="../diagrams/quickStyle3.xml"/><Relationship Id="rId4" Type="http://schemas.openxmlformats.org/officeDocument/2006/relationships/image" Target="../media/image2.png"/><Relationship Id="rId9" Type="http://schemas.openxmlformats.org/officeDocument/2006/relationships/diagramLayout" Target="../diagrams/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jperrone/StableFluids" TargetMode="Externa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2.pn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11" Type="http://schemas.microsoft.com/office/2007/relationships/diagramDrawing" Target="../diagrams/drawing1.xml"/><Relationship Id="rId5" Type="http://schemas.openxmlformats.org/officeDocument/2006/relationships/image" Target="../media/image4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3.png"/><Relationship Id="rId9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l="2194" t="1370" r="2811" b="3436"/>
          <a:stretch/>
        </p:blipFill>
        <p:spPr>
          <a:xfrm>
            <a:off x="2945475" y="0"/>
            <a:ext cx="300470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l="7916" t="4188" r="7510" b="7448"/>
          <a:stretch/>
        </p:blipFill>
        <p:spPr>
          <a:xfrm>
            <a:off x="5950175" y="0"/>
            <a:ext cx="319382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5">
            <a:alphaModFix/>
          </a:blip>
          <a:srcRect l="1545" t="2822" r="1898" b="2142"/>
          <a:stretch/>
        </p:blipFill>
        <p:spPr>
          <a:xfrm>
            <a:off x="0" y="0"/>
            <a:ext cx="29454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1262378" y="1065072"/>
            <a:ext cx="6619244" cy="2497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Stable Fluids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 Perrone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Jake Afonso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134425"/>
            <a:ext cx="51434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039725"/>
            <a:ext cx="3002953" cy="178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0525" y="3039713"/>
            <a:ext cx="3002950" cy="1785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41050" y="3039727"/>
            <a:ext cx="3002950" cy="178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Rendering</a:t>
            </a:r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Vertices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Instanced Rendering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Cuda OpenGL Interop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OpenGL Memory layout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Matrix Multiplication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7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142" name="Picture 8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143" name="Oval 8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4" name="Picture 8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145" name="Picture 8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6" name="Rectangle 8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7" name="Rectangle 91">
            <a:extLst>
              <a:ext uri="{FF2B5EF4-FFF2-40B4-BE49-F238E27FC236}">
                <a16:creationId xmlns:a16="http://schemas.microsoft.com/office/drawing/2014/main" id="{04A3DA6D-FED2-4369-9ACD-B578C8790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93">
            <a:extLst>
              <a:ext uri="{FF2B5EF4-FFF2-40B4-BE49-F238E27FC236}">
                <a16:creationId xmlns:a16="http://schemas.microsoft.com/office/drawing/2014/main" id="{163C72DE-4C01-4F6C-9020-327690ADA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9" name="Freeform 7">
            <a:extLst>
              <a:ext uri="{FF2B5EF4-FFF2-40B4-BE49-F238E27FC236}">
                <a16:creationId xmlns:a16="http://schemas.microsoft.com/office/drawing/2014/main" id="{5627181E-8B3E-4EFB-8F43-17296B86C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9954" y="1095172"/>
            <a:ext cx="2604045" cy="619449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486697" y="471950"/>
            <a:ext cx="6939116" cy="762490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2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Rendering in OpenGL</a:t>
            </a:r>
          </a:p>
        </p:txBody>
      </p:sp>
      <p:sp useBgFill="1">
        <p:nvSpPr>
          <p:cNvPr id="150" name="Freeform: Shape 97">
            <a:extLst>
              <a:ext uri="{FF2B5EF4-FFF2-40B4-BE49-F238E27FC236}">
                <a16:creationId xmlns:a16="http://schemas.microsoft.com/office/drawing/2014/main" id="{2E45DBDE-EAD7-4DEE-B77D-577BBB0A13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321550"/>
            <a:ext cx="9144313" cy="3821950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138" name="Google Shape;138;p24"/>
          <p:cNvSpPr txBox="1">
            <a:spLocks noGrp="1"/>
          </p:cNvSpPr>
          <p:nvPr>
            <p:ph type="body" idx="1"/>
          </p:nvPr>
        </p:nvSpPr>
        <p:spPr>
          <a:xfrm>
            <a:off x="486698" y="1911210"/>
            <a:ext cx="4933944" cy="2744017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457200" lvl="0" indent="-342900" defTabSz="457200"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dirty="0"/>
              <a:t>The fluid square is made up of several smaller squares</a:t>
            </a:r>
          </a:p>
          <a:p>
            <a:pPr marL="457200" lvl="0" indent="-342900" defTabSz="457200"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dirty="0"/>
              <a:t>Each square is rendered as two triangles</a:t>
            </a:r>
          </a:p>
          <a:p>
            <a:pPr marL="457200" lvl="0" indent="-342900" defTabSz="457200"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dirty="0"/>
              <a:t>Multiply each vertex of the square with a transformation matrix to move/scale</a:t>
            </a:r>
          </a:p>
          <a:p>
            <a:pPr marL="457200" lvl="0" indent="-342900" defTabSz="457200"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dirty="0"/>
              <a:t>The color within the square is represented by 4 floats (RGBA)</a:t>
            </a:r>
          </a:p>
          <a:p>
            <a:pPr marL="45720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endParaRPr lang="en-US" dirty="0"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7"/>
          <a:stretch>
            <a:fillRect/>
          </a:stretch>
        </p:blipFill>
        <p:spPr>
          <a:xfrm>
            <a:off x="5673724" y="1911210"/>
            <a:ext cx="2973399" cy="2746514"/>
          </a:xfrm>
          <a:prstGeom prst="rect">
            <a:avLst/>
          </a:prstGeom>
          <a:noFill/>
          <a:effectLst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icture 151">
            <a:extLst>
              <a:ext uri="{FF2B5EF4-FFF2-40B4-BE49-F238E27FC236}">
                <a16:creationId xmlns:a16="http://schemas.microsoft.com/office/drawing/2014/main" id="{F1B8F9CB-890B-4CB8-B503-188A763E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AA632AB4-3837-4FD0-8B62-0A18B573F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156" name="Oval 155">
            <a:extLst>
              <a:ext uri="{FF2B5EF4-FFF2-40B4-BE49-F238E27FC236}">
                <a16:creationId xmlns:a16="http://schemas.microsoft.com/office/drawing/2014/main" id="{C393B4A7-6ABF-423D-A762-3CDB4897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8" name="Picture 157">
            <a:extLst>
              <a:ext uri="{FF2B5EF4-FFF2-40B4-BE49-F238E27FC236}">
                <a16:creationId xmlns:a16="http://schemas.microsoft.com/office/drawing/2014/main" id="{9CD2319A-6FA9-4EFB-9EDF-730446742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160" name="Picture 159">
            <a:extLst>
              <a:ext uri="{FF2B5EF4-FFF2-40B4-BE49-F238E27FC236}">
                <a16:creationId xmlns:a16="http://schemas.microsoft.com/office/drawing/2014/main" id="{D1692A93-3514-4486-8B67-CCA4E0259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62" name="Rectangle 161">
            <a:extLst>
              <a:ext uri="{FF2B5EF4-FFF2-40B4-BE49-F238E27FC236}">
                <a16:creationId xmlns:a16="http://schemas.microsoft.com/office/drawing/2014/main" id="{01AD250C-F2EA-449F-9B14-DF5BB674C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4" name="Google Shape;144;p25"/>
          <p:cNvSpPr txBox="1">
            <a:spLocks noGrp="1"/>
          </p:cNvSpPr>
          <p:nvPr>
            <p:ph type="title"/>
          </p:nvPr>
        </p:nvSpPr>
        <p:spPr>
          <a:xfrm>
            <a:off x="484583" y="339538"/>
            <a:ext cx="7053542" cy="1050398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200"/>
              <a:t>Instanced Rendering</a:t>
            </a:r>
          </a:p>
        </p:txBody>
      </p:sp>
      <p:graphicFrame>
        <p:nvGraphicFramePr>
          <p:cNvPr id="147" name="Google Shape;145;p25">
            <a:extLst>
              <a:ext uri="{FF2B5EF4-FFF2-40B4-BE49-F238E27FC236}">
                <a16:creationId xmlns:a16="http://schemas.microsoft.com/office/drawing/2014/main" id="{D84D4001-F2A3-42F8-934A-CA79B1E39E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2162106"/>
              </p:ext>
            </p:extLst>
          </p:nvPr>
        </p:nvGraphicFramePr>
        <p:xfrm>
          <a:off x="484583" y="1605063"/>
          <a:ext cx="7053264" cy="3042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F1B8F9CB-890B-4CB8-B503-188A763E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AA632AB4-3837-4FD0-8B62-0A18B573F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97" name="Oval 96">
            <a:extLst>
              <a:ext uri="{FF2B5EF4-FFF2-40B4-BE49-F238E27FC236}">
                <a16:creationId xmlns:a16="http://schemas.microsoft.com/office/drawing/2014/main" id="{C393B4A7-6ABF-423D-A762-3CDB4897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9" name="Picture 98">
            <a:extLst>
              <a:ext uri="{FF2B5EF4-FFF2-40B4-BE49-F238E27FC236}">
                <a16:creationId xmlns:a16="http://schemas.microsoft.com/office/drawing/2014/main" id="{9CD2319A-6FA9-4EFB-9EDF-730446742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D1692A93-3514-4486-8B67-CCA4E0259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03" name="Rectangle 102">
            <a:extLst>
              <a:ext uri="{FF2B5EF4-FFF2-40B4-BE49-F238E27FC236}">
                <a16:creationId xmlns:a16="http://schemas.microsoft.com/office/drawing/2014/main" id="{01AD250C-F2EA-449F-9B14-DF5BB674C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0" name="Google Shape;150;p26"/>
          <p:cNvSpPr txBox="1">
            <a:spLocks noGrp="1"/>
          </p:cNvSpPr>
          <p:nvPr>
            <p:ph type="title"/>
          </p:nvPr>
        </p:nvSpPr>
        <p:spPr>
          <a:xfrm>
            <a:off x="484583" y="339538"/>
            <a:ext cx="7053542" cy="1050398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200"/>
              <a:t>Memory</a:t>
            </a:r>
          </a:p>
        </p:txBody>
      </p:sp>
      <p:graphicFrame>
        <p:nvGraphicFramePr>
          <p:cNvPr id="153" name="Google Shape;151;p26">
            <a:extLst>
              <a:ext uri="{FF2B5EF4-FFF2-40B4-BE49-F238E27FC236}">
                <a16:creationId xmlns:a16="http://schemas.microsoft.com/office/drawing/2014/main" id="{0EFE854B-85F9-495F-887E-735B3DC02D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7791172"/>
              </p:ext>
            </p:extLst>
          </p:nvPr>
        </p:nvGraphicFramePr>
        <p:xfrm>
          <a:off x="484583" y="1605063"/>
          <a:ext cx="7053264" cy="3042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/>
          <p:nvPr/>
        </p:nvSpPr>
        <p:spPr>
          <a:xfrm>
            <a:off x="1065700" y="991700"/>
            <a:ext cx="7134300" cy="2686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Transfer</a:t>
            </a:r>
            <a:endParaRPr/>
          </a:p>
        </p:txBody>
      </p:sp>
      <p:sp>
        <p:nvSpPr>
          <p:cNvPr id="158" name="Google Shape;158;p27"/>
          <p:cNvSpPr/>
          <p:nvPr/>
        </p:nvSpPr>
        <p:spPr>
          <a:xfrm>
            <a:off x="2059554" y="1664888"/>
            <a:ext cx="577200" cy="16059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7"/>
          <p:cNvSpPr txBox="1"/>
          <p:nvPr/>
        </p:nvSpPr>
        <p:spPr>
          <a:xfrm>
            <a:off x="1194875" y="1300738"/>
            <a:ext cx="19317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Cuda Memory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60" name="Google Shape;160;p27"/>
          <p:cNvSpPr/>
          <p:nvPr/>
        </p:nvSpPr>
        <p:spPr>
          <a:xfrm>
            <a:off x="6126144" y="1742384"/>
            <a:ext cx="577200" cy="16059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7"/>
          <p:cNvSpPr/>
          <p:nvPr/>
        </p:nvSpPr>
        <p:spPr>
          <a:xfrm rot="5400000">
            <a:off x="4045200" y="3665775"/>
            <a:ext cx="577200" cy="1605900"/>
          </a:xfrm>
          <a:prstGeom prst="rect">
            <a:avLst/>
          </a:prstGeom>
          <a:solidFill>
            <a:srgbClr val="741B4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7"/>
          <p:cNvSpPr txBox="1"/>
          <p:nvPr/>
        </p:nvSpPr>
        <p:spPr>
          <a:xfrm>
            <a:off x="5630029" y="1333582"/>
            <a:ext cx="2299641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OpenGL Memory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3367950" y="3729050"/>
            <a:ext cx="1931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 Memory</a:t>
            </a:r>
            <a:endParaRPr/>
          </a:p>
        </p:txBody>
      </p:sp>
      <p:sp>
        <p:nvSpPr>
          <p:cNvPr id="164" name="Google Shape;164;p27"/>
          <p:cNvSpPr txBox="1"/>
          <p:nvPr/>
        </p:nvSpPr>
        <p:spPr>
          <a:xfrm>
            <a:off x="3606149" y="1122354"/>
            <a:ext cx="19317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GPU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165" name="Google Shape;165;p27"/>
          <p:cNvSpPr/>
          <p:nvPr/>
        </p:nvSpPr>
        <p:spPr>
          <a:xfrm rot="2116063">
            <a:off x="2370099" y="3720670"/>
            <a:ext cx="1236063" cy="11836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p27"/>
          <p:cNvSpPr/>
          <p:nvPr/>
        </p:nvSpPr>
        <p:spPr>
          <a:xfrm rot="-1891748">
            <a:off x="5076453" y="3747515"/>
            <a:ext cx="1235725" cy="11823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7"/>
          <p:cNvSpPr/>
          <p:nvPr/>
        </p:nvSpPr>
        <p:spPr>
          <a:xfrm rot="-1745">
            <a:off x="3685649" y="2326550"/>
            <a:ext cx="1772700" cy="1185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975517-3D49-44D4-90A4-F4328981DB08}"/>
              </a:ext>
            </a:extLst>
          </p:cNvPr>
          <p:cNvSpPr txBox="1"/>
          <p:nvPr/>
        </p:nvSpPr>
        <p:spPr>
          <a:xfrm>
            <a:off x="3880575" y="1666670"/>
            <a:ext cx="1772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Colors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Positions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3" name="Google Shape;173;p28"/>
          <p:cNvGraphicFramePr/>
          <p:nvPr/>
        </p:nvGraphicFramePr>
        <p:xfrm>
          <a:off x="1845575" y="3466350"/>
          <a:ext cx="7239200" cy="1554360"/>
        </p:xfrm>
        <a:graphic>
          <a:graphicData uri="http://schemas.openxmlformats.org/drawingml/2006/table">
            <a:tbl>
              <a:tblPr>
                <a:noFill/>
                <a:tableStyleId>{31B9B1C2-0FD3-4D45-A268-845C53DB9665}</a:tableStyleId>
              </a:tblPr>
              <a:tblGrid>
                <a:gridCol w="45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4" name="Google Shape;174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Rearranging the memory</a:t>
            </a:r>
            <a:endParaRPr/>
          </a:p>
        </p:txBody>
      </p:sp>
      <p:graphicFrame>
        <p:nvGraphicFramePr>
          <p:cNvPr id="175" name="Google Shape;175;p28"/>
          <p:cNvGraphicFramePr/>
          <p:nvPr/>
        </p:nvGraphicFramePr>
        <p:xfrm>
          <a:off x="1845575" y="1916525"/>
          <a:ext cx="7239200" cy="388590"/>
        </p:xfrm>
        <a:graphic>
          <a:graphicData uri="http://schemas.openxmlformats.org/drawingml/2006/table">
            <a:tbl>
              <a:tblPr>
                <a:noFill/>
                <a:tableStyleId>{31B9B1C2-0FD3-4D45-A268-845C53DB9665}</a:tableStyleId>
              </a:tblPr>
              <a:tblGrid>
                <a:gridCol w="45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5245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98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98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98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98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98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98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98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98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176" name="Google Shape;176;p28"/>
          <p:cNvCxnSpPr/>
          <p:nvPr/>
        </p:nvCxnSpPr>
        <p:spPr>
          <a:xfrm rot="10800000">
            <a:off x="1766375" y="1643025"/>
            <a:ext cx="273900" cy="4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28"/>
          <p:cNvCxnSpPr/>
          <p:nvPr/>
        </p:nvCxnSpPr>
        <p:spPr>
          <a:xfrm rot="10800000" flipH="1">
            <a:off x="2558325" y="1583825"/>
            <a:ext cx="222000" cy="54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8" name="Google Shape;178;p28"/>
          <p:cNvSpPr txBox="1"/>
          <p:nvPr/>
        </p:nvSpPr>
        <p:spPr>
          <a:xfrm>
            <a:off x="378300" y="1017725"/>
            <a:ext cx="1769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Transformed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vertices</a:t>
            </a:r>
            <a:endParaRPr dirty="0"/>
          </a:p>
        </p:txBody>
      </p:sp>
      <p:sp>
        <p:nvSpPr>
          <p:cNvPr id="179" name="Google Shape;179;p28"/>
          <p:cNvSpPr txBox="1"/>
          <p:nvPr/>
        </p:nvSpPr>
        <p:spPr>
          <a:xfrm>
            <a:off x="2253675" y="1080750"/>
            <a:ext cx="1195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</a:t>
            </a:r>
            <a:endParaRPr/>
          </a:p>
        </p:txBody>
      </p:sp>
      <p:sp>
        <p:nvSpPr>
          <p:cNvPr id="180" name="Google Shape;180;p28"/>
          <p:cNvSpPr/>
          <p:nvPr/>
        </p:nvSpPr>
        <p:spPr>
          <a:xfrm>
            <a:off x="1845575" y="2532900"/>
            <a:ext cx="442800" cy="396300"/>
          </a:xfrm>
          <a:prstGeom prst="rect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8"/>
          <p:cNvSpPr txBox="1"/>
          <p:nvPr/>
        </p:nvSpPr>
        <p:spPr>
          <a:xfrm>
            <a:off x="-5400" y="3599175"/>
            <a:ext cx="1808400" cy="11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Transformation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Matrices</a:t>
            </a:r>
            <a:endParaRPr dirty="0"/>
          </a:p>
        </p:txBody>
      </p:sp>
      <p:cxnSp>
        <p:nvCxnSpPr>
          <p:cNvPr id="182" name="Google Shape;182;p28"/>
          <p:cNvCxnSpPr/>
          <p:nvPr/>
        </p:nvCxnSpPr>
        <p:spPr>
          <a:xfrm rot="10800000" flipH="1">
            <a:off x="-5400" y="2377413"/>
            <a:ext cx="9154800" cy="29700"/>
          </a:xfrm>
          <a:prstGeom prst="straightConnector1">
            <a:avLst/>
          </a:prstGeom>
          <a:noFill/>
          <a:ln w="1143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183" name="Google Shape;183;p28"/>
          <p:cNvGraphicFramePr/>
          <p:nvPr>
            <p:extLst>
              <p:ext uri="{D42A27DB-BD31-4B8C-83A1-F6EECF244321}">
                <p14:modId xmlns:p14="http://schemas.microsoft.com/office/powerpoint/2010/main" val="2612315327"/>
              </p:ext>
            </p:extLst>
          </p:nvPr>
        </p:nvGraphicFramePr>
        <p:xfrm>
          <a:off x="1845575" y="2993013"/>
          <a:ext cx="3619400" cy="400200"/>
        </p:xfrm>
        <a:graphic>
          <a:graphicData uri="http://schemas.openxmlformats.org/drawingml/2006/table">
            <a:tbl>
              <a:tblPr>
                <a:noFill/>
                <a:tableStyleId>{31B9B1C2-0FD3-4D45-A268-845C53DB9665}</a:tableStyleId>
              </a:tblPr>
              <a:tblGrid>
                <a:gridCol w="452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2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2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2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24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524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524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24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00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84" name="Google Shape;184;p28"/>
          <p:cNvSpPr txBox="1"/>
          <p:nvPr/>
        </p:nvSpPr>
        <p:spPr>
          <a:xfrm>
            <a:off x="378300" y="3030663"/>
            <a:ext cx="1280400" cy="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/>
              <a:t>Colors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28"/>
          <p:cNvSpPr txBox="1"/>
          <p:nvPr/>
        </p:nvSpPr>
        <p:spPr>
          <a:xfrm>
            <a:off x="378300" y="2554941"/>
            <a:ext cx="1280400" cy="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/>
              <a:t>vertices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 - OpenGL Communication</a:t>
            </a:r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Create CudaGraphicsResource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Create OpenGL Vertex Array Object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Create OpenGL vertex buffer - fill with 4 vertices of square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Create OpenGL Matrix Buffer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Register CudaGraphicsResource with Matrix Buffer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Create translation matrices, multiply with one scale matrix - store into Buffer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UnRegister Cuda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Repeat with OpenGL Color Buffer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NOTE: OpenGL and Cuda cannot use the same buffer simultaneously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Matrix Multiplication</a:t>
            </a:r>
            <a:endParaRPr/>
          </a:p>
        </p:txBody>
      </p:sp>
      <p:graphicFrame>
        <p:nvGraphicFramePr>
          <p:cNvPr id="197" name="Google Shape;197;p30"/>
          <p:cNvGraphicFramePr/>
          <p:nvPr>
            <p:extLst>
              <p:ext uri="{D42A27DB-BD31-4B8C-83A1-F6EECF244321}">
                <p14:modId xmlns:p14="http://schemas.microsoft.com/office/powerpoint/2010/main" val="3374061548"/>
              </p:ext>
            </p:extLst>
          </p:nvPr>
        </p:nvGraphicFramePr>
        <p:xfrm>
          <a:off x="700537" y="1461100"/>
          <a:ext cx="1832800" cy="3108720"/>
        </p:xfrm>
        <a:graphic>
          <a:graphicData uri="http://schemas.openxmlformats.org/drawingml/2006/table">
            <a:tbl>
              <a:tblPr>
                <a:noFill/>
                <a:tableStyleId>{31B9B1C2-0FD3-4D45-A268-845C53DB9665}</a:tableStyleId>
              </a:tblPr>
              <a:tblGrid>
                <a:gridCol w="45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8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0070C0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0070C0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0070C0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0070C0"/>
                        </a:solidFill>
                      </a:endParaRPr>
                    </a:p>
                  </a:txBody>
                  <a:tcPr marL="91425" marR="91425" marT="91425" marB="91425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4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A64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A64D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98" name="Google Shape;198;p30"/>
          <p:cNvGraphicFramePr/>
          <p:nvPr>
            <p:extLst>
              <p:ext uri="{D42A27DB-BD31-4B8C-83A1-F6EECF244321}">
                <p14:modId xmlns:p14="http://schemas.microsoft.com/office/powerpoint/2010/main" val="135836461"/>
              </p:ext>
            </p:extLst>
          </p:nvPr>
        </p:nvGraphicFramePr>
        <p:xfrm>
          <a:off x="3655600" y="2187525"/>
          <a:ext cx="1832800" cy="1554360"/>
        </p:xfrm>
        <a:graphic>
          <a:graphicData uri="http://schemas.openxmlformats.org/drawingml/2006/table">
            <a:tbl>
              <a:tblPr>
                <a:noFill/>
                <a:tableStyleId>{31B9B1C2-0FD3-4D45-A268-845C53DB9665}</a:tableStyleId>
              </a:tblPr>
              <a:tblGrid>
                <a:gridCol w="45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8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00" name="Google Shape;200;p30"/>
          <p:cNvGraphicFramePr/>
          <p:nvPr>
            <p:extLst>
              <p:ext uri="{D42A27DB-BD31-4B8C-83A1-F6EECF244321}">
                <p14:modId xmlns:p14="http://schemas.microsoft.com/office/powerpoint/2010/main" val="3080286942"/>
              </p:ext>
            </p:extLst>
          </p:nvPr>
        </p:nvGraphicFramePr>
        <p:xfrm>
          <a:off x="6610687" y="1417925"/>
          <a:ext cx="1832800" cy="3108720"/>
        </p:xfrm>
        <a:graphic>
          <a:graphicData uri="http://schemas.openxmlformats.org/drawingml/2006/table">
            <a:tbl>
              <a:tblPr>
                <a:noFill/>
                <a:tableStyleId>{31B9B1C2-0FD3-4D45-A268-845C53DB9665}</a:tableStyleId>
              </a:tblPr>
              <a:tblGrid>
                <a:gridCol w="458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8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674EA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02" name="Google Shape;202;p30"/>
          <p:cNvSpPr txBox="1"/>
          <p:nvPr/>
        </p:nvSpPr>
        <p:spPr>
          <a:xfrm>
            <a:off x="451287" y="781104"/>
            <a:ext cx="2331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Transformation Matrices</a:t>
            </a:r>
            <a:endParaRPr dirty="0"/>
          </a:p>
        </p:txBody>
      </p:sp>
      <p:sp>
        <p:nvSpPr>
          <p:cNvPr id="203" name="Google Shape;203;p30"/>
          <p:cNvSpPr txBox="1"/>
          <p:nvPr/>
        </p:nvSpPr>
        <p:spPr>
          <a:xfrm>
            <a:off x="3406362" y="1623900"/>
            <a:ext cx="233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Scale Matrix</a:t>
            </a:r>
            <a:endParaRPr/>
          </a:p>
        </p:txBody>
      </p:sp>
      <p:sp>
        <p:nvSpPr>
          <p:cNvPr id="204" name="Google Shape;204;p30"/>
          <p:cNvSpPr txBox="1"/>
          <p:nvPr/>
        </p:nvSpPr>
        <p:spPr>
          <a:xfrm>
            <a:off x="6361437" y="1017725"/>
            <a:ext cx="233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OpenGL Matrices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476DB-4BE3-4D84-AA43-F80540E7E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Demo (Mute Audio)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6AB7D5-492C-4A45-8EB9-CD5B8DACE0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13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73" name="Oval 72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9141714" cy="51435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1" y="1371600"/>
            <a:ext cx="0" cy="24003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Picture 86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671060"/>
            <a:ext cx="745301" cy="571500"/>
          </a:xfrm>
          <a:prstGeom prst="rect">
            <a:avLst/>
          </a:prstGeom>
        </p:spPr>
      </p:pic>
      <p:sp>
        <p:nvSpPr>
          <p:cNvPr id="89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191" y="0"/>
            <a:ext cx="9144000" cy="5142309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604646" y="603504"/>
            <a:ext cx="2641019" cy="3936492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ctr" defTabSz="457200">
              <a:spcBef>
                <a:spcPct val="0"/>
              </a:spcBef>
              <a:spcAft>
                <a:spcPts val="0"/>
              </a:spcAft>
            </a:pPr>
            <a:r>
              <a:rPr lang="en-US" sz="29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Presentation overview</a:t>
            </a: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731895" y="603503"/>
            <a:ext cx="4799948" cy="393649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/>
              <a:t>Algorithm</a:t>
            </a:r>
          </a:p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/>
              <a:t>Parallelization</a:t>
            </a:r>
          </a:p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/>
              <a:t>Rendering</a:t>
            </a:r>
          </a:p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/>
              <a:t>Demo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ough_draft">
            <a:hlinkClick r:id="" action="ppaction://media"/>
            <a:extLst>
              <a:ext uri="{FF2B5EF4-FFF2-40B4-BE49-F238E27FC236}">
                <a16:creationId xmlns:a16="http://schemas.microsoft.com/office/drawing/2014/main" id="{D04B1EE7-502A-4B94-A628-FDCB123AAD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6724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34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8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97945-29C1-483E-9015-ACAC87585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CD1174-CBAE-4EBB-837A-74638E584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592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59950-21E5-4902-AFA3-9EB8A7559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7ACB3-F52E-4097-8B12-5165BED1CD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hlinkClick r:id="rId2"/>
              </a:rPr>
              <a:t>djperrone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StableFluids</a:t>
            </a:r>
            <a:r>
              <a:rPr lang="en-US" dirty="0">
                <a:hlinkClick r:id="rId2"/>
              </a:rPr>
              <a:t> (github.com)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485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109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112" name="Picture 111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114" name="Oval 113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20" name="Rectangle 119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6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9954" y="1095172"/>
            <a:ext cx="2604045" cy="619449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28" name="Freeform: Shape 127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321550"/>
            <a:ext cx="9144313" cy="3821950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827484" y="339538"/>
            <a:ext cx="6710641" cy="105039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200" b="0" i="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</a:t>
            </a: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827484" y="2072640"/>
            <a:ext cx="6709905" cy="2613659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 fontScale="85000" lnSpcReduction="10000"/>
          </a:bodyPr>
          <a:lstStyle/>
          <a:p>
            <a:pPr marL="457200" lvl="0" indent="-342900" defTabSz="457200"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sz="1700" dirty="0"/>
              <a:t>Simulates a square of a fluid, with a defined viscosity and diffusion</a:t>
            </a:r>
          </a:p>
          <a:p>
            <a:pPr marL="914400" lvl="1" indent="-317500" defTabSz="457200"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sz="1700" dirty="0"/>
              <a:t>Viscosity is the thickness of the fluid</a:t>
            </a:r>
          </a:p>
          <a:p>
            <a:pPr marL="914400" lvl="1" indent="-317500" defTabSz="457200"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sz="1700" dirty="0"/>
              <a:t>Diffusion is how fast density spreads through the fluid</a:t>
            </a:r>
          </a:p>
          <a:p>
            <a:pPr marL="457200" lvl="0" indent="-342900" defTabSz="457200"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sz="1700" dirty="0"/>
              <a:t>A “dye” is added at some point of the square with a given velocity</a:t>
            </a:r>
          </a:p>
          <a:p>
            <a:pPr marL="457200" lvl="0" indent="-342900" defTabSz="457200"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sz="1700" dirty="0"/>
              <a:t>Dye moves throughout the fluid based on the fluid dynamics defined in the Navier-Stokes equations</a:t>
            </a:r>
          </a:p>
          <a:p>
            <a:pPr marL="457200" lvl="0" indent="-342900" defTabSz="457200"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sz="1700" dirty="0"/>
              <a:t>Stable in the fact that there are no bounds on the time steps and the algorithms never “blow up”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Diffusion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Represents the property of a dye spreading out throughout a fluid.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Happens for the dye itself and less obviously for the velocities of the fluid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Can happen differently based on the viscosity/diffusion value of the liquid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For example, putting dye in water will spread much faster than in molasses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For our simulation, velocity diffusion is based on the viscosity value and density diffusion is based on the diffusion value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Each particle exchanges density and velocity with its 4 direct neighbors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l="29875" t="3948" r="31501" b="15308"/>
          <a:stretch/>
        </p:blipFill>
        <p:spPr>
          <a:xfrm>
            <a:off x="6086025" y="3262138"/>
            <a:ext cx="1825351" cy="178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822" y="3505525"/>
            <a:ext cx="2054775" cy="11433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645313" y="4703625"/>
            <a:ext cx="166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97730" y="3505525"/>
            <a:ext cx="2086571" cy="11647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2813663" y="4703625"/>
            <a:ext cx="2054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Advection</a:t>
            </a: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Represents the movement of the dye based on the velocity field within the fluid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If a liquid is moving, it will carry the dye in that direction as well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Similarly to diffusion, this happens for the dye and the velocities themselves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063" y="2571738"/>
            <a:ext cx="6219825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1137125" y="4703625"/>
            <a:ext cx="6869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Advection carries the dye through the velocity field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Projection</a:t>
            </a: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This upholds the incompressible property of the fluid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amount of fluid coming into the square must equal the amount of fluid leaving the square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other 2 functions mess with the equilibrium of the fluid, and project cleans it up after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3550" y="3047725"/>
            <a:ext cx="3236900" cy="181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107">
            <a:extLst>
              <a:ext uri="{FF2B5EF4-FFF2-40B4-BE49-F238E27FC236}">
                <a16:creationId xmlns:a16="http://schemas.microsoft.com/office/drawing/2014/main" id="{F1B8F9CB-890B-4CB8-B503-188A763E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AA632AB4-3837-4FD0-8B62-0A18B573F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112" name="Oval 111">
            <a:extLst>
              <a:ext uri="{FF2B5EF4-FFF2-40B4-BE49-F238E27FC236}">
                <a16:creationId xmlns:a16="http://schemas.microsoft.com/office/drawing/2014/main" id="{C393B4A7-6ABF-423D-A762-3CDB4897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4" name="Picture 113">
            <a:extLst>
              <a:ext uri="{FF2B5EF4-FFF2-40B4-BE49-F238E27FC236}">
                <a16:creationId xmlns:a16="http://schemas.microsoft.com/office/drawing/2014/main" id="{9CD2319A-6FA9-4EFB-9EDF-730446742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D1692A93-3514-4486-8B67-CCA4E0259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01AD250C-F2EA-449F-9B14-DF5BB674C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482891" y="1085850"/>
            <a:ext cx="2331469" cy="342900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2400">
                <a:solidFill>
                  <a:srgbClr val="F2F2F2"/>
                </a:solidFill>
              </a:rPr>
              <a:t>Subroutines</a:t>
            </a:r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20982" y="0"/>
            <a:ext cx="6023018" cy="51435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4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61082" y="0"/>
            <a:ext cx="419604" cy="2782230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104" name="Google Shape;102;p19">
            <a:extLst>
              <a:ext uri="{FF2B5EF4-FFF2-40B4-BE49-F238E27FC236}">
                <a16:creationId xmlns:a16="http://schemas.microsoft.com/office/drawing/2014/main" id="{E4E84B33-9F7F-47E9-81E3-D5729A46A4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4416076"/>
              </p:ext>
            </p:extLst>
          </p:nvPr>
        </p:nvGraphicFramePr>
        <p:xfrm>
          <a:off x="3786187" y="1085850"/>
          <a:ext cx="4872038" cy="3429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112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117" name="Oval 116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9" name="Picture 118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23" name="Rectangle 122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9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9954" y="1095172"/>
            <a:ext cx="2604045" cy="619449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31" name="Freeform: Shape 130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321550"/>
            <a:ext cx="9144313" cy="3821950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827484" y="339538"/>
            <a:ext cx="6710641" cy="105039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200" b="0" i="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Parallelization</a:t>
            </a:r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827484" y="2072640"/>
            <a:ext cx="6709905" cy="2613659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 fontScale="92500" lnSpcReduction="20000"/>
          </a:bodyPr>
          <a:lstStyle/>
          <a:p>
            <a:pPr marL="457200" lvl="0" indent="-342900" defTabSz="457200">
              <a:lnSpc>
                <a:spcPct val="90000"/>
              </a:lnSpc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dirty="0"/>
              <a:t>Used </a:t>
            </a:r>
            <a:r>
              <a:rPr lang="en-US" dirty="0" err="1"/>
              <a:t>cuda</a:t>
            </a:r>
            <a:r>
              <a:rPr lang="en-US" dirty="0"/>
              <a:t> to implement a parallel version of the simulation</a:t>
            </a:r>
          </a:p>
          <a:p>
            <a:pPr marL="457200" lvl="0" indent="-342900" defTabSz="457200">
              <a:lnSpc>
                <a:spcPct val="90000"/>
              </a:lnSpc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dirty="0"/>
              <a:t>Defined </a:t>
            </a:r>
            <a:r>
              <a:rPr lang="en-US" dirty="0" err="1"/>
              <a:t>num_threads</a:t>
            </a:r>
            <a:r>
              <a:rPr lang="en-US" dirty="0"/>
              <a:t>/</a:t>
            </a:r>
            <a:r>
              <a:rPr lang="en-US" dirty="0" err="1"/>
              <a:t>num_blks</a:t>
            </a:r>
            <a:r>
              <a:rPr lang="en-US" dirty="0"/>
              <a:t> to have each thread be assigned a single particle</a:t>
            </a:r>
          </a:p>
          <a:p>
            <a:pPr marL="457200" lvl="0" indent="-342900" defTabSz="457200">
              <a:lnSpc>
                <a:spcPct val="90000"/>
              </a:lnSpc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dirty="0"/>
              <a:t>Diffuse, </a:t>
            </a:r>
            <a:r>
              <a:rPr lang="en-US" dirty="0" err="1"/>
              <a:t>advect</a:t>
            </a:r>
            <a:r>
              <a:rPr lang="en-US" dirty="0"/>
              <a:t>, and project functions into __global__ functions to launch as kernels</a:t>
            </a:r>
          </a:p>
          <a:p>
            <a:pPr marL="457200" lvl="0" indent="-342900" defTabSz="457200">
              <a:lnSpc>
                <a:spcPct val="90000"/>
              </a:lnSpc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dirty="0" err="1"/>
              <a:t>Lin_solve</a:t>
            </a:r>
            <a:r>
              <a:rPr lang="en-US" dirty="0"/>
              <a:t> and </a:t>
            </a:r>
            <a:r>
              <a:rPr lang="en-US" dirty="0" err="1"/>
              <a:t>set_bnd</a:t>
            </a:r>
            <a:r>
              <a:rPr lang="en-US" dirty="0"/>
              <a:t> into __device__ functions to be called from within the kernels</a:t>
            </a:r>
          </a:p>
          <a:p>
            <a:pPr marL="457200" lvl="0" indent="-342900" defTabSz="457200">
              <a:lnSpc>
                <a:spcPct val="90000"/>
              </a:lnSpc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dirty="0"/>
              <a:t>Performed slower than serial for n &lt; 6400 particles, but then started to outperform for n &gt; 6400.</a:t>
            </a:r>
          </a:p>
          <a:p>
            <a:pPr marL="914400" lvl="1" indent="-317500" defTabSz="457200">
              <a:lnSpc>
                <a:spcPct val="90000"/>
              </a:lnSpc>
              <a:spcBef>
                <a:spcPts val="1000"/>
              </a:spcBef>
              <a:buClrTx/>
              <a:buSzPct val="80000"/>
              <a:buFont typeface="Wingdings 3" charset="2"/>
              <a:buChar char=""/>
            </a:pPr>
            <a:r>
              <a:rPr lang="en-US" sz="1500" dirty="0"/>
              <a:t>Overall close to constant time for increasing size, while serial was exponential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268" y="147613"/>
            <a:ext cx="3859757" cy="221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2275" y="2612885"/>
            <a:ext cx="3859750" cy="2412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2025" y="295225"/>
            <a:ext cx="4311975" cy="1899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48195" y="2359475"/>
            <a:ext cx="3199180" cy="278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/>
        </p:nvSpPr>
        <p:spPr>
          <a:xfrm>
            <a:off x="56625" y="3657525"/>
            <a:ext cx="4075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Cuda:</a:t>
            </a:r>
            <a:endParaRPr/>
          </a:p>
        </p:txBody>
      </p:sp>
      <p:sp>
        <p:nvSpPr>
          <p:cNvPr id="118" name="Google Shape;118;p21"/>
          <p:cNvSpPr txBox="1"/>
          <p:nvPr/>
        </p:nvSpPr>
        <p:spPr>
          <a:xfrm>
            <a:off x="56625" y="1053438"/>
            <a:ext cx="1323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Serial:</a:t>
            </a:r>
            <a:endParaRPr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522</TotalTime>
  <Words>656</Words>
  <Application>Microsoft Office PowerPoint</Application>
  <PresentationFormat>On-screen Show (16:9)</PresentationFormat>
  <Paragraphs>105</Paragraphs>
  <Slides>22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Wingdings 3</vt:lpstr>
      <vt:lpstr>Ion</vt:lpstr>
      <vt:lpstr>Stable Fluids</vt:lpstr>
      <vt:lpstr>Presentation overview</vt:lpstr>
      <vt:lpstr>Background</vt:lpstr>
      <vt:lpstr>Diffusion</vt:lpstr>
      <vt:lpstr>Advection</vt:lpstr>
      <vt:lpstr>Projection</vt:lpstr>
      <vt:lpstr>Subroutines</vt:lpstr>
      <vt:lpstr>Parallelization</vt:lpstr>
      <vt:lpstr>PowerPoint Presentation</vt:lpstr>
      <vt:lpstr>PowerPoint Presentation</vt:lpstr>
      <vt:lpstr>Rendering</vt:lpstr>
      <vt:lpstr>Rendering in OpenGL</vt:lpstr>
      <vt:lpstr>Instanced Rendering</vt:lpstr>
      <vt:lpstr>Memory</vt:lpstr>
      <vt:lpstr>Data Transfer</vt:lpstr>
      <vt:lpstr>Rearranging the memory</vt:lpstr>
      <vt:lpstr>Cuda - OpenGL Communication</vt:lpstr>
      <vt:lpstr>Matrix Multiplication</vt:lpstr>
      <vt:lpstr>Demo (Mute Audio)</vt:lpstr>
      <vt:lpstr>PowerPoint Presentation</vt:lpstr>
      <vt:lpstr>Questions?</vt:lpstr>
      <vt:lpstr>Github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Stable Fluids</dc:title>
  <cp:lastModifiedBy>David Perrone</cp:lastModifiedBy>
  <cp:revision>6</cp:revision>
  <dcterms:modified xsi:type="dcterms:W3CDTF">2021-12-16T01:28:32Z</dcterms:modified>
</cp:coreProperties>
</file>